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302" r:id="rId6"/>
    <p:sldId id="303" r:id="rId7"/>
  </p:sldIdLst>
  <p:sldSz cx="9909175" cy="6859588"/>
  <p:notesSz cx="6858000" cy="9144000"/>
  <p:defaultTextStyle>
    <a:defPPr>
      <a:defRPr lang="de-DE"/>
    </a:defPPr>
    <a:lvl1pPr marL="0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9100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8200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7300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6400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5499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4599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3699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2799" algn="l" defTabSz="9582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8">
          <p15:clr>
            <a:srgbClr val="A4A3A4"/>
          </p15:clr>
        </p15:guide>
        <p15:guide id="2" orient="horz" pos="794">
          <p15:clr>
            <a:srgbClr val="A4A3A4"/>
          </p15:clr>
        </p15:guide>
        <p15:guide id="3" orient="horz" pos="3924">
          <p15:clr>
            <a:srgbClr val="A4A3A4"/>
          </p15:clr>
        </p15:guide>
        <p15:guide id="4" orient="horz" pos="1588">
          <p15:clr>
            <a:srgbClr val="A4A3A4"/>
          </p15:clr>
        </p15:guide>
        <p15:guide id="5" pos="386">
          <p15:clr>
            <a:srgbClr val="A4A3A4"/>
          </p15:clr>
        </p15:guide>
        <p15:guide id="6" pos="585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ll, Annika M.A." initials="TAM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DAEA"/>
    <a:srgbClr val="8B00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77" autoAdjust="0"/>
    <p:restoredTop sz="94709"/>
  </p:normalViewPr>
  <p:slideViewPr>
    <p:cSldViewPr snapToObjects="1" showGuides="1">
      <p:cViewPr varScale="1">
        <p:scale>
          <a:sx n="138" d="100"/>
          <a:sy n="138" d="100"/>
        </p:scale>
        <p:origin x="1616" y="192"/>
      </p:cViewPr>
      <p:guideLst>
        <p:guide orient="horz" pos="1338"/>
        <p:guide orient="horz" pos="794"/>
        <p:guide orient="horz" pos="3924"/>
        <p:guide orient="horz" pos="1588"/>
        <p:guide pos="386"/>
        <p:guide pos="585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DFA29-3256-431D-AE79-C0F40E7401BE}" type="datetimeFigureOut">
              <a:rPr lang="de-DE" smtClean="0"/>
              <a:t>30.10.24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D9C04-160D-468E-BC02-B223DBE9CC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7512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9100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8200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7300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6400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5499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4599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3699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2799" algn="l" defTabSz="9582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5.jpg"/><Relationship Id="rId4" Type="http://schemas.openxmlformats.org/officeDocument/2006/relationships/image" Target="../media/image14.wmf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4795200"/>
            <a:ext cx="9907200" cy="99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0" y="5461200"/>
            <a:ext cx="9907200" cy="99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0" y="5461200"/>
            <a:ext cx="9907200" cy="324000"/>
          </a:xfrm>
          <a:prstGeom prst="rect">
            <a:avLst/>
          </a:prstGeom>
          <a:solidFill>
            <a:srgbClr val="8B0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5364000" y="443905"/>
            <a:ext cx="3931200" cy="216000"/>
          </a:xfrm>
        </p:spPr>
        <p:txBody>
          <a:bodyPr/>
          <a:lstStyle>
            <a:lvl1pPr algn="r">
              <a:defRPr/>
            </a:lvl1pPr>
          </a:lstStyle>
          <a:p>
            <a:fld id="{545D6143-BC39-4D7C-944B-10CF9A3DDAF7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12776" y="3960000"/>
            <a:ext cx="8682424" cy="720000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0" cap="none" baseline="0">
                <a:solidFill>
                  <a:schemeClr val="tx1"/>
                </a:solidFill>
                <a:latin typeface="+mn-lt"/>
              </a:defRPr>
            </a:lvl1pPr>
            <a:lvl2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cap="none">
                <a:solidFill>
                  <a:schemeClr val="tx1"/>
                </a:solidFill>
                <a:latin typeface="+mn-lt"/>
              </a:defRPr>
            </a:lvl2pPr>
            <a:lvl3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cap="none">
                <a:solidFill>
                  <a:schemeClr val="tx1"/>
                </a:solidFill>
                <a:latin typeface="+mn-lt"/>
              </a:defRPr>
            </a:lvl3pPr>
            <a:lvl4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cap="none">
                <a:solidFill>
                  <a:schemeClr val="tx1"/>
                </a:solidFill>
                <a:latin typeface="+mn-lt"/>
              </a:defRPr>
            </a:lvl4pPr>
            <a:lvl5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cap="none">
                <a:solidFill>
                  <a:schemeClr val="tx1"/>
                </a:solidFill>
                <a:latin typeface="+mn-lt"/>
              </a:defRPr>
            </a:lvl5pPr>
            <a:lvl6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cap="none">
                <a:solidFill>
                  <a:schemeClr val="tx1"/>
                </a:solidFill>
                <a:latin typeface="+mn-lt"/>
              </a:defRPr>
            </a:lvl6pPr>
            <a:lvl7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cap="none">
                <a:solidFill>
                  <a:schemeClr val="tx1"/>
                </a:solidFill>
                <a:latin typeface="+mn-lt"/>
              </a:defRPr>
            </a:lvl7pPr>
            <a:lvl8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cap="none">
                <a:solidFill>
                  <a:schemeClr val="tx1"/>
                </a:solidFill>
                <a:latin typeface="+mn-lt"/>
              </a:defRPr>
            </a:lvl8pPr>
            <a:lvl9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0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Titel Vorname Nachname, Funktion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432000"/>
            <a:ext cx="2484276" cy="1032217"/>
          </a:xfrm>
          <a:prstGeom prst="rect">
            <a:avLst/>
          </a:prstGeom>
        </p:spPr>
      </p:pic>
      <p:sp>
        <p:nvSpPr>
          <p:cNvPr id="12" name="Textfeld 11"/>
          <p:cNvSpPr txBox="1"/>
          <p:nvPr userDrawn="1"/>
        </p:nvSpPr>
        <p:spPr>
          <a:xfrm>
            <a:off x="612776" y="5461200"/>
            <a:ext cx="8683624" cy="32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sz="2000" b="1" u="none" dirty="0">
                <a:solidFill>
                  <a:schemeClr val="bg1"/>
                </a:solidFill>
                <a:latin typeface="+mj-lt"/>
              </a:rPr>
              <a:t>www.dhbw.de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612000" y="2124074"/>
            <a:ext cx="8683200" cy="1764000"/>
          </a:xfrm>
        </p:spPr>
        <p:txBody>
          <a:bodyPr/>
          <a:lstStyle>
            <a:lvl1pPr marL="0" indent="0" algn="ctr">
              <a:lnSpc>
                <a:spcPts val="4560"/>
              </a:lnSpc>
              <a:spcBef>
                <a:spcPts val="0"/>
              </a:spcBef>
              <a:buNone/>
              <a:defRPr sz="3800" b="1">
                <a:latin typeface="+mj-lt"/>
              </a:defRPr>
            </a:lvl1pPr>
            <a:lvl2pPr algn="ctr">
              <a:lnSpc>
                <a:spcPts val="4560"/>
              </a:lnSpc>
              <a:defRPr sz="2600" b="0" cap="none">
                <a:latin typeface="+mn-lt"/>
              </a:defRPr>
            </a:lvl2pPr>
            <a:lvl3pPr algn="ctr">
              <a:lnSpc>
                <a:spcPts val="4560"/>
              </a:lnSpc>
              <a:defRPr sz="2600" b="0" cap="none">
                <a:latin typeface="+mn-lt"/>
              </a:defRPr>
            </a:lvl3pPr>
            <a:lvl4pPr algn="ctr">
              <a:lnSpc>
                <a:spcPts val="4560"/>
              </a:lnSpc>
              <a:defRPr sz="2600" b="0" cap="none">
                <a:latin typeface="+mn-lt"/>
              </a:defRPr>
            </a:lvl4pPr>
            <a:lvl5pPr algn="ctr">
              <a:lnSpc>
                <a:spcPts val="4560"/>
              </a:lnSpc>
              <a:defRPr sz="2600" b="0" cap="none">
                <a:latin typeface="+mn-lt"/>
              </a:defRPr>
            </a:lvl5pPr>
            <a:lvl6pPr algn="ctr">
              <a:lnSpc>
                <a:spcPts val="4560"/>
              </a:lnSpc>
              <a:defRPr sz="2600" b="0" cap="none">
                <a:latin typeface="+mn-lt"/>
              </a:defRPr>
            </a:lvl6pPr>
            <a:lvl7pPr algn="ctr">
              <a:lnSpc>
                <a:spcPts val="4560"/>
              </a:lnSpc>
              <a:defRPr sz="2600" b="0" cap="none">
                <a:latin typeface="+mn-lt"/>
              </a:defRPr>
            </a:lvl7pPr>
            <a:lvl8pPr algn="ctr">
              <a:lnSpc>
                <a:spcPts val="4560"/>
              </a:lnSpc>
              <a:defRPr sz="2600" b="0" cap="none">
                <a:latin typeface="+mn-lt"/>
              </a:defRPr>
            </a:lvl8pPr>
            <a:lvl9pPr algn="ctr">
              <a:lnSpc>
                <a:spcPts val="4560"/>
              </a:lnSpc>
              <a:defRPr sz="2600" b="0" cap="none">
                <a:latin typeface="+mn-lt"/>
              </a:defRPr>
            </a:lvl9pPr>
          </a:lstStyle>
          <a:p>
            <a:pPr lvl="0"/>
            <a:r>
              <a:rPr lang="de-DE" dirty="0"/>
              <a:t>Titel der Präsentation</a:t>
            </a:r>
            <a:br>
              <a:rPr lang="de-DE" dirty="0"/>
            </a:br>
            <a:r>
              <a:rPr lang="de-DE" dirty="0"/>
              <a:t>2. Zeile: Start // Absatz // Listenebene erhöhen</a:t>
            </a:r>
          </a:p>
        </p:txBody>
      </p:sp>
      <p:grpSp>
        <p:nvGrpSpPr>
          <p:cNvPr id="34" name="Gruppieren 33"/>
          <p:cNvGrpSpPr/>
          <p:nvPr userDrawn="1"/>
        </p:nvGrpSpPr>
        <p:grpSpPr>
          <a:xfrm>
            <a:off x="-1908000" y="-468000"/>
            <a:ext cx="12647460" cy="7794001"/>
            <a:chOff x="-1908000" y="-468000"/>
            <a:chExt cx="12647460" cy="7794001"/>
          </a:xfrm>
        </p:grpSpPr>
        <p:grpSp>
          <p:nvGrpSpPr>
            <p:cNvPr id="35" name="Gruppieren 34"/>
            <p:cNvGrpSpPr/>
            <p:nvPr userDrawn="1"/>
          </p:nvGrpSpPr>
          <p:grpSpPr>
            <a:xfrm>
              <a:off x="612775" y="-468000"/>
              <a:ext cx="8683625" cy="360000"/>
              <a:chOff x="612775" y="-468000"/>
              <a:chExt cx="8683625" cy="360000"/>
            </a:xfrm>
          </p:grpSpPr>
          <p:cxnSp>
            <p:nvCxnSpPr>
              <p:cNvPr id="62" name="Gerade Verbindung 61"/>
              <p:cNvCxnSpPr/>
              <p:nvPr userDrawn="1"/>
            </p:nvCxnSpPr>
            <p:spPr>
              <a:xfrm>
                <a:off x="612775" y="-468000"/>
                <a:ext cx="0" cy="36000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Gerade Verbindung 62"/>
              <p:cNvCxnSpPr/>
              <p:nvPr userDrawn="1"/>
            </p:nvCxnSpPr>
            <p:spPr>
              <a:xfrm>
                <a:off x="9296400" y="-468000"/>
                <a:ext cx="0" cy="36000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feld 63"/>
              <p:cNvSpPr txBox="1"/>
              <p:nvPr userDrawn="1"/>
            </p:nvSpPr>
            <p:spPr>
              <a:xfrm>
                <a:off x="684000" y="-468000"/>
                <a:ext cx="720000" cy="360000"/>
              </a:xfrm>
              <a:prstGeom prst="rect">
                <a:avLst/>
              </a:prstGeom>
              <a:noFill/>
            </p:spPr>
            <p:txBody>
              <a:bodyPr wrap="square" lIns="18000" tIns="0" rIns="0" bIns="0" rtlCol="0" anchor="b" anchorCtr="0">
                <a:noAutofit/>
              </a:bodyPr>
              <a:lstStyle/>
              <a:p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12,06</a:t>
                </a:r>
              </a:p>
              <a:p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01,70</a:t>
                </a:r>
                <a:r>
                  <a:rPr lang="de-DE" sz="100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cm</a:t>
                </a:r>
                <a:endParaRPr lang="de-DE" sz="1000" dirty="0">
                  <a:solidFill>
                    <a:schemeClr val="tx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36" name="Gruppieren 35"/>
            <p:cNvGrpSpPr/>
            <p:nvPr userDrawn="1"/>
          </p:nvGrpSpPr>
          <p:grpSpPr>
            <a:xfrm>
              <a:off x="612775" y="6966000"/>
              <a:ext cx="8683625" cy="360000"/>
              <a:chOff x="612775" y="-468000"/>
              <a:chExt cx="8683625" cy="360000"/>
            </a:xfrm>
          </p:grpSpPr>
          <p:sp>
            <p:nvSpPr>
              <p:cNvPr id="58" name="Textfeld 57"/>
              <p:cNvSpPr txBox="1"/>
              <p:nvPr userDrawn="1"/>
            </p:nvSpPr>
            <p:spPr>
              <a:xfrm>
                <a:off x="8503200" y="-468000"/>
                <a:ext cx="720000" cy="360000"/>
              </a:xfrm>
              <a:prstGeom prst="rect">
                <a:avLst/>
              </a:prstGeom>
              <a:noFill/>
            </p:spPr>
            <p:txBody>
              <a:bodyPr wrap="square" lIns="0" tIns="0" rIns="18000" bIns="0" rtlCol="0" anchor="t" anchorCtr="0">
                <a:noAutofit/>
              </a:bodyPr>
              <a:lstStyle/>
              <a:p>
                <a:pPr marL="0" marR="0" indent="0" algn="r" defTabSz="958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cm 25,82</a:t>
                </a:r>
              </a:p>
              <a:p>
                <a:pPr marL="0" marR="0" indent="0" algn="r" defTabSz="958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12,06</a:t>
                </a:r>
              </a:p>
            </p:txBody>
          </p:sp>
          <p:cxnSp>
            <p:nvCxnSpPr>
              <p:cNvPr id="59" name="Gerade Verbindung 58"/>
              <p:cNvCxnSpPr/>
              <p:nvPr userDrawn="1"/>
            </p:nvCxnSpPr>
            <p:spPr>
              <a:xfrm>
                <a:off x="612775" y="-468000"/>
                <a:ext cx="0" cy="36000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Gerade Verbindung 59"/>
              <p:cNvCxnSpPr/>
              <p:nvPr userDrawn="1"/>
            </p:nvCxnSpPr>
            <p:spPr>
              <a:xfrm>
                <a:off x="9296400" y="-468000"/>
                <a:ext cx="0" cy="36000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feld 60"/>
              <p:cNvSpPr txBox="1"/>
              <p:nvPr userDrawn="1"/>
            </p:nvSpPr>
            <p:spPr>
              <a:xfrm>
                <a:off x="684000" y="-468000"/>
                <a:ext cx="720000" cy="360000"/>
              </a:xfrm>
              <a:prstGeom prst="rect">
                <a:avLst/>
              </a:prstGeom>
              <a:noFill/>
            </p:spPr>
            <p:txBody>
              <a:bodyPr wrap="square" lIns="18000" tIns="0" rIns="0" bIns="0" rtlCol="0" anchor="t" anchorCtr="0">
                <a:noAutofit/>
              </a:bodyPr>
              <a:lstStyle/>
              <a:p>
                <a:pPr marL="0" marR="0" indent="0" algn="l" defTabSz="958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01,70</a:t>
                </a:r>
                <a:r>
                  <a:rPr lang="de-DE" sz="100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cm</a:t>
                </a:r>
              </a:p>
              <a:p>
                <a:pPr marL="0" marR="0" indent="0" algn="l" defTabSz="958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12,06</a:t>
                </a:r>
              </a:p>
            </p:txBody>
          </p:sp>
        </p:grpSp>
        <p:grpSp>
          <p:nvGrpSpPr>
            <p:cNvPr id="37" name="Gruppieren 36"/>
            <p:cNvGrpSpPr/>
            <p:nvPr userDrawn="1"/>
          </p:nvGrpSpPr>
          <p:grpSpPr>
            <a:xfrm>
              <a:off x="-1908000" y="-468000"/>
              <a:ext cx="12647460" cy="7794001"/>
              <a:chOff x="-1908000" y="-468000"/>
              <a:chExt cx="12647460" cy="7794001"/>
            </a:xfrm>
          </p:grpSpPr>
          <p:grpSp>
            <p:nvGrpSpPr>
              <p:cNvPr id="38" name="Gruppieren 37"/>
              <p:cNvGrpSpPr/>
              <p:nvPr userDrawn="1"/>
            </p:nvGrpSpPr>
            <p:grpSpPr>
              <a:xfrm>
                <a:off x="-1908000" y="-468000"/>
                <a:ext cx="11131200" cy="7794001"/>
                <a:chOff x="-1908000" y="-468000"/>
                <a:chExt cx="11131200" cy="7794001"/>
              </a:xfrm>
            </p:grpSpPr>
            <p:sp>
              <p:nvSpPr>
                <p:cNvPr id="48" name="Regieanweisung // Hilfslinien"/>
                <p:cNvSpPr txBox="1"/>
                <p:nvPr userDrawn="1"/>
              </p:nvSpPr>
              <p:spPr>
                <a:xfrm rot="10800000" flipH="1" flipV="1">
                  <a:off x="1404465" y="6966000"/>
                  <a:ext cx="7099200" cy="360001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vert="horz" wrap="square" lIns="0" tIns="0" rIns="0" bIns="0" rtlCol="0" anchor="t" anchorCtr="0">
                  <a:noAutofit/>
                </a:bodyPr>
                <a:lstStyle>
                  <a:defPPr>
                    <a:defRPr lang="de-DE"/>
                  </a:defPPr>
                  <a:lvl1pPr marL="0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21528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43056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64584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86112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607640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129168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650696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172224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indent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Hilfslinien anzeigen über Menu: </a:t>
                  </a:r>
                  <a:b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</a:b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Ansicht</a:t>
                  </a: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 // </a:t>
                  </a: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Anzeigen</a:t>
                  </a: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 // Haken bei </a:t>
                  </a: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Führungslinien</a:t>
                  </a: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 setzten</a:t>
                  </a:r>
                </a:p>
              </p:txBody>
            </p:sp>
            <p:sp>
              <p:nvSpPr>
                <p:cNvPr id="49" name="Regieanweisung // Fußzeile"/>
                <p:cNvSpPr txBox="1"/>
                <p:nvPr userDrawn="1"/>
              </p:nvSpPr>
              <p:spPr>
                <a:xfrm rot="10800000" flipH="1" flipV="1">
                  <a:off x="1404000" y="-468000"/>
                  <a:ext cx="7819200" cy="360000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vert="horz" wrap="square" lIns="18000" tIns="0" rIns="0" bIns="0" rtlCol="0" anchor="b" anchorCtr="0">
                  <a:noAutofit/>
                </a:bodyPr>
                <a:lstStyle>
                  <a:defPPr>
                    <a:defRPr lang="de-DE"/>
                  </a:defPPr>
                  <a:lvl1pPr marL="0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21528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43056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64584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86112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607640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129168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650696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172224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indent="0" algn="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Fußzeilenfeld pro Folie oder für alle/mehrere anpassen über Menü:</a:t>
                  </a:r>
                </a:p>
                <a:p>
                  <a:pPr indent="0" algn="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Einfügen</a:t>
                  </a: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 // </a:t>
                  </a: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Text</a:t>
                  </a: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 // </a:t>
                  </a: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Kopf- und Fußzeile</a:t>
                  </a:r>
                </a:p>
              </p:txBody>
            </p:sp>
            <p:grpSp>
              <p:nvGrpSpPr>
                <p:cNvPr id="50" name="Gruppieren 49"/>
                <p:cNvGrpSpPr/>
                <p:nvPr userDrawn="1"/>
              </p:nvGrpSpPr>
              <p:grpSpPr>
                <a:xfrm>
                  <a:off x="-1908000" y="0"/>
                  <a:ext cx="1800001" cy="3420000"/>
                  <a:chOff x="-1908000" y="0"/>
                  <a:chExt cx="1800001" cy="3420000"/>
                </a:xfrm>
              </p:grpSpPr>
              <p:sp>
                <p:nvSpPr>
                  <p:cNvPr id="51" name="Regieanweisung // Allgemein"/>
                  <p:cNvSpPr txBox="1"/>
                  <p:nvPr userDrawn="1"/>
                </p:nvSpPr>
                <p:spPr>
                  <a:xfrm rot="10800000" flipH="1" flipV="1">
                    <a:off x="-1908000" y="0"/>
                    <a:ext cx="1800000" cy="1260475"/>
                  </a:xfrm>
                  <a:prstGeom prst="rect">
                    <a:avLst/>
                  </a:prstGeom>
                  <a:noFill/>
                  <a:ln w="12700">
                    <a:noFill/>
                  </a:ln>
                </p:spPr>
                <p:txBody>
                  <a:bodyPr vert="horz" wrap="square" lIns="0" tIns="0" rIns="0" bIns="0" rtlCol="0" anchor="ctr" anchorCtr="0">
                    <a:noAutofit/>
                  </a:bodyPr>
                  <a:lstStyle>
                    <a:defPPr>
                      <a:defRPr lang="de-DE"/>
                    </a:defPPr>
                    <a:lvl1pPr marL="0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21528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43056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64584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86112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607640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129168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650696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172224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indent="0" algn="r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Folie in Ursprungsform </a:t>
                    </a:r>
                  </a:p>
                  <a:p>
                    <a:pPr indent="0" algn="r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bringen über Menu:</a:t>
                    </a:r>
                  </a:p>
                  <a:p>
                    <a:pPr indent="0" algn="r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Start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Folien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Zurücksetzen</a:t>
                    </a:r>
                  </a:p>
                  <a:p>
                    <a:pPr indent="0" algn="r">
                      <a:lnSpc>
                        <a:spcPct val="100000"/>
                      </a:lnSpc>
                      <a:spcBef>
                        <a:spcPts val="900"/>
                      </a:spcBef>
                      <a:spcAft>
                        <a:spcPts val="0"/>
                      </a:spcAft>
                    </a:pP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Wechsel des Folienlayouts </a:t>
                    </a:r>
                    <a:b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</a:b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im Menü über:</a:t>
                    </a:r>
                  </a:p>
                  <a:p>
                    <a:pPr marL="0" marR="0" lvl="0" indent="0" algn="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Start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Folien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Layout</a:t>
                    </a:r>
                    <a:endPara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52" name="Regieanweisung // Listenebenen"/>
                  <p:cNvSpPr txBox="1"/>
                  <p:nvPr userDrawn="1"/>
                </p:nvSpPr>
                <p:spPr>
                  <a:xfrm rot="10800000" flipH="1" flipV="1">
                    <a:off x="-1908000" y="1800000"/>
                    <a:ext cx="1800000" cy="720000"/>
                  </a:xfrm>
                  <a:prstGeom prst="rect">
                    <a:avLst/>
                  </a:prstGeom>
                  <a:noFill/>
                  <a:ln w="12700">
                    <a:noFill/>
                  </a:ln>
                </p:spPr>
                <p:txBody>
                  <a:bodyPr vert="horz" wrap="square" lIns="0" tIns="18000" rIns="0" bIns="0" rtlCol="0" anchor="t" anchorCtr="0">
                    <a:noAutofit/>
                  </a:bodyPr>
                  <a:lstStyle>
                    <a:defPPr>
                      <a:defRPr lang="de-DE"/>
                    </a:defPPr>
                    <a:lvl1pPr marL="0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21528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43056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64584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86112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607640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129168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650696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172224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indent="0" algn="r">
                      <a:lnSpc>
                        <a:spcPct val="100000"/>
                      </a:lnSpc>
                      <a:spcBef>
                        <a:spcPts val="900"/>
                      </a:spcBef>
                      <a:spcAft>
                        <a:spcPts val="0"/>
                      </a:spcAft>
                    </a:pP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Wechsel der Textebene</a:t>
                    </a:r>
                    <a:b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</a:b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im Menü über: </a:t>
                    </a:r>
                    <a:b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</a:b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Start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Absatz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Listenebene </a:t>
                    </a:r>
                    <a:b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</a:b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erhöhen/verringern</a:t>
                    </a:r>
                  </a:p>
                </p:txBody>
              </p:sp>
              <p:grpSp>
                <p:nvGrpSpPr>
                  <p:cNvPr id="53" name="Gruppieren 52"/>
                  <p:cNvGrpSpPr/>
                  <p:nvPr userDrawn="1"/>
                </p:nvGrpSpPr>
                <p:grpSpPr>
                  <a:xfrm>
                    <a:off x="-1800000" y="2628000"/>
                    <a:ext cx="1692001" cy="792000"/>
                    <a:chOff x="-1800000" y="2628000"/>
                    <a:chExt cx="1692001" cy="792000"/>
                  </a:xfrm>
                </p:grpSpPr>
                <p:sp>
                  <p:nvSpPr>
                    <p:cNvPr id="54" name="Listenebenen verringern"/>
                    <p:cNvSpPr txBox="1"/>
                    <p:nvPr userDrawn="1"/>
                  </p:nvSpPr>
                  <p:spPr>
                    <a:xfrm rot="10800000" flipH="1" flipV="1">
                      <a:off x="-1800000" y="3096000"/>
                      <a:ext cx="864000" cy="324000"/>
                    </a:xfrm>
                    <a:prstGeom prst="rect">
                      <a:avLst/>
                    </a:prstGeom>
                    <a:noFill/>
                    <a:ln w="12700">
                      <a:noFill/>
                    </a:ln>
                  </p:spPr>
                  <p:txBody>
                    <a:bodyPr vert="horz" wrap="square" lIns="0" tIns="0" rIns="0" bIns="0" rtlCol="0" anchor="ctr" anchorCtr="0">
                      <a:noAutofit/>
                    </a:bodyPr>
                    <a:lstStyle>
                      <a:defPPr>
                        <a:defRPr lang="de-DE"/>
                      </a:defPPr>
                      <a:lvl1pPr marL="0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521528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043056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564584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86112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607640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3129168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650696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4172224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Listenebene verringern</a:t>
                      </a:r>
                    </a:p>
                  </p:txBody>
                </p:sp>
                <p:sp>
                  <p:nvSpPr>
                    <p:cNvPr id="55" name="Listenebenen erhöhen"/>
                    <p:cNvSpPr txBox="1"/>
                    <p:nvPr userDrawn="1"/>
                  </p:nvSpPr>
                  <p:spPr>
                    <a:xfrm rot="10800000" flipH="1" flipV="1">
                      <a:off x="-1800000" y="2628000"/>
                      <a:ext cx="864000" cy="324000"/>
                    </a:xfrm>
                    <a:prstGeom prst="rect">
                      <a:avLst/>
                    </a:prstGeom>
                    <a:noFill/>
                    <a:ln w="12700">
                      <a:noFill/>
                    </a:ln>
                  </p:spPr>
                  <p:txBody>
                    <a:bodyPr vert="horz" wrap="square" lIns="0" tIns="0" rIns="0" bIns="0" rtlCol="0" anchor="ctr" anchorCtr="0">
                      <a:noAutofit/>
                    </a:bodyPr>
                    <a:lstStyle>
                      <a:defPPr>
                        <a:defRPr lang="de-DE"/>
                      </a:defPPr>
                      <a:lvl1pPr marL="0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521528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043056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564584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86112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607640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3129168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650696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4172224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Listenebene erhöhen</a:t>
                      </a:r>
                    </a:p>
                  </p:txBody>
                </p:sp>
                <p:pic>
                  <p:nvPicPr>
                    <p:cNvPr id="56" name="Bild Listenebenen erhöhen"/>
                    <p:cNvPicPr>
                      <a:picLocks noChangeAspect="1" noChangeArrowheads="1"/>
                    </p:cNvPicPr>
                    <p:nvPr userDrawn="1"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-850505" y="2628000"/>
                      <a:ext cx="742505" cy="324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7" name="Bild Listenebenen verringern"/>
                    <p:cNvPicPr>
                      <a:picLocks noChangeAspect="1" noChangeArrowheads="1"/>
                    </p:cNvPicPr>
                    <p:nvPr userDrawn="1"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-850504" y="3096000"/>
                      <a:ext cx="742505" cy="324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</p:grpSp>
            </p:grpSp>
          </p:grpSp>
          <p:grpSp>
            <p:nvGrpSpPr>
              <p:cNvPr id="39" name="Gruppieren 38"/>
              <p:cNvGrpSpPr/>
              <p:nvPr userDrawn="1"/>
            </p:nvGrpSpPr>
            <p:grpSpPr>
              <a:xfrm>
                <a:off x="10018800" y="1260475"/>
                <a:ext cx="720660" cy="4968875"/>
                <a:chOff x="9909175" y="1260475"/>
                <a:chExt cx="720660" cy="4968875"/>
              </a:xfrm>
            </p:grpSpPr>
            <p:cxnSp>
              <p:nvCxnSpPr>
                <p:cNvPr id="40" name="Gerade Verbindung 39"/>
                <p:cNvCxnSpPr/>
                <p:nvPr userDrawn="1"/>
              </p:nvCxnSpPr>
              <p:spPr>
                <a:xfrm>
                  <a:off x="9909175" y="2124075"/>
                  <a:ext cx="360000" cy="0"/>
                </a:xfrm>
                <a:prstGeom prst="line">
                  <a:avLst/>
                </a:prstGeom>
                <a:ln w="0">
                  <a:solidFill>
                    <a:schemeClr val="tx1">
                      <a:lumMod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Textfeld 40"/>
                <p:cNvSpPr txBox="1"/>
                <p:nvPr userDrawn="1"/>
              </p:nvSpPr>
              <p:spPr>
                <a:xfrm>
                  <a:off x="9909175" y="1296000"/>
                  <a:ext cx="720000" cy="36000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t" anchorCtr="0">
                  <a:noAutofit/>
                </a:bodyPr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03,50 cm</a:t>
                  </a:r>
                </a:p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06,02</a:t>
                  </a:r>
                </a:p>
              </p:txBody>
            </p:sp>
            <p:cxnSp>
              <p:nvCxnSpPr>
                <p:cNvPr id="42" name="Gerade Verbindung 41"/>
                <p:cNvCxnSpPr/>
                <p:nvPr userDrawn="1"/>
              </p:nvCxnSpPr>
              <p:spPr>
                <a:xfrm>
                  <a:off x="9909175" y="1260475"/>
                  <a:ext cx="360000" cy="0"/>
                </a:xfrm>
                <a:prstGeom prst="line">
                  <a:avLst/>
                </a:prstGeom>
                <a:ln w="0">
                  <a:solidFill>
                    <a:schemeClr val="tx1">
                      <a:lumMod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Textfeld 42"/>
                <p:cNvSpPr txBox="1"/>
                <p:nvPr userDrawn="1"/>
              </p:nvSpPr>
              <p:spPr>
                <a:xfrm>
                  <a:off x="9909175" y="1728000"/>
                  <a:ext cx="720000" cy="36000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b" anchorCtr="0">
                  <a:noAutofit/>
                </a:bodyPr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03,62</a:t>
                  </a:r>
                </a:p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05,90 cm</a:t>
                  </a:r>
                </a:p>
              </p:txBody>
            </p:sp>
            <p:sp>
              <p:nvSpPr>
                <p:cNvPr id="44" name="Textfeld 43"/>
                <p:cNvSpPr txBox="1"/>
                <p:nvPr userDrawn="1"/>
              </p:nvSpPr>
              <p:spPr>
                <a:xfrm>
                  <a:off x="9909175" y="2556000"/>
                  <a:ext cx="720000" cy="36000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t" anchorCtr="0">
                  <a:noAutofit/>
                </a:bodyPr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07,10 cm</a:t>
                  </a:r>
                </a:p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02,52</a:t>
                  </a:r>
                </a:p>
              </p:txBody>
            </p:sp>
            <p:cxnSp>
              <p:nvCxnSpPr>
                <p:cNvPr id="45" name="Gerade Verbindung 44"/>
                <p:cNvCxnSpPr/>
                <p:nvPr userDrawn="1"/>
              </p:nvCxnSpPr>
              <p:spPr>
                <a:xfrm>
                  <a:off x="9909175" y="2520950"/>
                  <a:ext cx="360000" cy="0"/>
                </a:xfrm>
                <a:prstGeom prst="line">
                  <a:avLst/>
                </a:prstGeom>
                <a:ln w="0">
                  <a:solidFill>
                    <a:schemeClr val="tx1">
                      <a:lumMod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Gerade Verbindung 45"/>
                <p:cNvCxnSpPr/>
                <p:nvPr userDrawn="1"/>
              </p:nvCxnSpPr>
              <p:spPr>
                <a:xfrm>
                  <a:off x="9909835" y="6229350"/>
                  <a:ext cx="360000" cy="0"/>
                </a:xfrm>
                <a:prstGeom prst="line">
                  <a:avLst/>
                </a:prstGeom>
                <a:ln w="0">
                  <a:solidFill>
                    <a:schemeClr val="tx1">
                      <a:lumMod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Textfeld 46"/>
                <p:cNvSpPr txBox="1"/>
                <p:nvPr userDrawn="1"/>
              </p:nvSpPr>
              <p:spPr>
                <a:xfrm>
                  <a:off x="9909835" y="5832000"/>
                  <a:ext cx="720000" cy="36000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b" anchorCtr="0">
                  <a:noAutofit/>
                </a:bodyPr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07,78</a:t>
                  </a:r>
                </a:p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17,30 cm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68849737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Zusatz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582AB-3173-4BBF-82DE-225A8B00A10F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6"/>
          <p:cNvSpPr>
            <a:spLocks noGrp="1"/>
          </p:cNvSpPr>
          <p:nvPr>
            <p:ph sz="quarter" idx="13" hasCustomPrompt="1"/>
          </p:nvPr>
        </p:nvSpPr>
        <p:spPr>
          <a:xfrm>
            <a:off x="612000" y="2520950"/>
            <a:ext cx="6588000" cy="370839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Aufzählungspunkt oder Inhalt einfügen // für Fließtext und Zwischenheadline: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11998" y="1944000"/>
            <a:ext cx="8684402" cy="324000"/>
          </a:xfrm>
        </p:spPr>
        <p:txBody>
          <a:bodyPr/>
          <a:lstStyle>
            <a:lvl1pPr marL="0" indent="0">
              <a:lnSpc>
                <a:spcPts val="2200"/>
              </a:lnSpc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ts val="2200"/>
              </a:lnSpc>
              <a:buFont typeface="Arial" panose="020B0604020202020204" pitchFamily="34" charset="0"/>
              <a:buNone/>
              <a:defRPr sz="1600" b="1">
                <a:solidFill>
                  <a:schemeClr val="tx1"/>
                </a:solidFill>
                <a:latin typeface="+mj-lt"/>
              </a:defRPr>
            </a:lvl2pPr>
            <a:lvl3pPr marL="0" indent="0">
              <a:lnSpc>
                <a:spcPts val="2200"/>
              </a:lnSpc>
              <a:buFont typeface="Arial" panose="020B0604020202020204" pitchFamily="34" charset="0"/>
              <a:buNone/>
              <a:defRPr sz="1600" b="1">
                <a:solidFill>
                  <a:schemeClr val="tx1"/>
                </a:solidFill>
                <a:latin typeface="+mj-lt"/>
              </a:defRPr>
            </a:lvl3pPr>
          </a:lstStyle>
          <a:p>
            <a:pPr lvl="0"/>
            <a:r>
              <a:rPr lang="de-DE" dirty="0"/>
              <a:t>Zwischenüberschrift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7308000" y="5490000"/>
            <a:ext cx="1988400" cy="576000"/>
          </a:xfrm>
        </p:spPr>
        <p:txBody>
          <a:bodyPr anchor="b" anchorCtr="0"/>
          <a:lstStyle>
            <a:lvl1pPr marL="54000" indent="-540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*"/>
              <a:defRPr sz="800" b="0" cap="none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 etc. einfügen // für Quellenangabe (bzw. ohne Sternchen): Start // Absatz // Listenebene erhöhen/verringern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7308000" y="2556000"/>
            <a:ext cx="1988400" cy="2664000"/>
          </a:xfrm>
        </p:spPr>
        <p:txBody>
          <a:bodyPr anchor="t" anchorCtr="0"/>
          <a:lstStyle>
            <a:lvl1pPr marL="180000" indent="-180000">
              <a:lnSpc>
                <a:spcPts val="1500"/>
              </a:lnSpc>
              <a:spcBef>
                <a:spcPts val="0"/>
              </a:spcBef>
              <a:buClr>
                <a:schemeClr val="accent4"/>
              </a:buClr>
              <a:buSzPct val="250000"/>
              <a:buFont typeface="Arial" panose="020B0604020202020204" pitchFamily="34" charset="0"/>
              <a:buChar char="■"/>
              <a:defRPr sz="800" b="0" cap="none" baseline="0">
                <a:solidFill>
                  <a:schemeClr val="tx1"/>
                </a:solidFill>
                <a:latin typeface="+mn-lt"/>
              </a:defRPr>
            </a:lvl1pPr>
            <a:lvl2pPr marL="180000" indent="-180000">
              <a:lnSpc>
                <a:spcPts val="1500"/>
              </a:lnSpc>
              <a:buClr>
                <a:schemeClr val="accent2"/>
              </a:buClr>
              <a:buSzPct val="250000"/>
              <a:buFont typeface="Arial" panose="020B0604020202020204" pitchFamily="34" charset="0"/>
              <a:buChar char="■"/>
              <a:defRPr sz="800" b="0" cap="none">
                <a:solidFill>
                  <a:schemeClr val="tx1"/>
                </a:solidFill>
                <a:latin typeface="+mn-lt"/>
              </a:defRPr>
            </a:lvl2pPr>
            <a:lvl3pPr marL="180000" indent="-180000">
              <a:lnSpc>
                <a:spcPts val="1500"/>
              </a:lnSpc>
              <a:buClr>
                <a:schemeClr val="accent2"/>
              </a:buClr>
              <a:buSzPct val="250000"/>
              <a:buFont typeface="Arial" panose="020B0604020202020204" pitchFamily="34" charset="0"/>
              <a:buChar char="■"/>
              <a:defRPr sz="800" b="0" cap="none">
                <a:solidFill>
                  <a:schemeClr val="tx1"/>
                </a:solidFill>
                <a:latin typeface="+mn-lt"/>
              </a:defRPr>
            </a:lvl3pPr>
            <a:lvl4pPr marL="180000" indent="-180000">
              <a:lnSpc>
                <a:spcPts val="1500"/>
              </a:lnSpc>
              <a:buClr>
                <a:schemeClr val="accent2"/>
              </a:buClr>
              <a:buSzPct val="250000"/>
              <a:buFont typeface="Arial" panose="020B0604020202020204" pitchFamily="34" charset="0"/>
              <a:buChar char="■"/>
              <a:defRPr sz="800" b="0" cap="none">
                <a:solidFill>
                  <a:schemeClr val="tx1"/>
                </a:solidFill>
                <a:latin typeface="+mn-lt"/>
              </a:defRPr>
            </a:lvl4pPr>
            <a:lvl5pPr marL="180000" indent="-180000">
              <a:lnSpc>
                <a:spcPts val="1500"/>
              </a:lnSpc>
              <a:buClr>
                <a:schemeClr val="accent2"/>
              </a:buClr>
              <a:buSzPct val="250000"/>
              <a:buFont typeface="Arial" panose="020B0604020202020204" pitchFamily="34" charset="0"/>
              <a:buChar char="■"/>
              <a:defRPr sz="800" b="0" cap="none">
                <a:solidFill>
                  <a:schemeClr val="tx1"/>
                </a:solidFill>
                <a:latin typeface="+mn-lt"/>
              </a:defRPr>
            </a:lvl5pPr>
            <a:lvl6pPr marL="180000" indent="-180000">
              <a:lnSpc>
                <a:spcPts val="1500"/>
              </a:lnSpc>
              <a:buClr>
                <a:schemeClr val="accent2"/>
              </a:buClr>
              <a:buSzPct val="250000"/>
              <a:buFont typeface="Arial" panose="020B0604020202020204" pitchFamily="34" charset="0"/>
              <a:buChar char="■"/>
              <a:defRPr sz="800" b="0" cap="none">
                <a:solidFill>
                  <a:schemeClr val="tx1"/>
                </a:solidFill>
                <a:latin typeface="+mn-lt"/>
              </a:defRPr>
            </a:lvl6pPr>
            <a:lvl7pPr marL="180000" indent="-180000">
              <a:lnSpc>
                <a:spcPts val="1500"/>
              </a:lnSpc>
              <a:buClr>
                <a:schemeClr val="accent2"/>
              </a:buClr>
              <a:buSzPct val="250000"/>
              <a:buFont typeface="Arial" panose="020B0604020202020204" pitchFamily="34" charset="0"/>
              <a:buChar char="■"/>
              <a:defRPr sz="800" b="0" cap="none">
                <a:solidFill>
                  <a:schemeClr val="tx1"/>
                </a:solidFill>
                <a:latin typeface="+mn-lt"/>
              </a:defRPr>
            </a:lvl7pPr>
            <a:lvl8pPr marL="180000" indent="-180000">
              <a:lnSpc>
                <a:spcPts val="1500"/>
              </a:lnSpc>
              <a:buClr>
                <a:schemeClr val="accent2"/>
              </a:buClr>
              <a:buSzPct val="250000"/>
              <a:buFont typeface="Arial" panose="020B0604020202020204" pitchFamily="34" charset="0"/>
              <a:buChar char="■"/>
              <a:defRPr sz="800" b="0" cap="none">
                <a:solidFill>
                  <a:schemeClr val="tx1"/>
                </a:solidFill>
                <a:latin typeface="+mn-lt"/>
              </a:defRPr>
            </a:lvl8pPr>
            <a:lvl9pPr marL="180000" indent="-180000">
              <a:lnSpc>
                <a:spcPts val="1500"/>
              </a:lnSpc>
              <a:buClr>
                <a:schemeClr val="accent2"/>
              </a:buClr>
              <a:buSzPct val="250000"/>
              <a:buFont typeface="Arial" panose="020B0604020202020204" pitchFamily="34" charset="0"/>
              <a:buChar char="■"/>
              <a:defRPr sz="8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Legendenpunkt einfügen (ggf. Farbe Aufzählungspunkt anpassen)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</p:spTree>
    <p:extLst>
      <p:ext uri="{BB962C8B-B14F-4D97-AF65-F5344CB8AC3E}">
        <p14:creationId xmlns:p14="http://schemas.microsoft.com/office/powerpoint/2010/main" val="343515209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/Bild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5A92-7EC7-41C9-8ED1-E0BBF2D3F8F7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11998" y="2124075"/>
            <a:ext cx="4255200" cy="2052000"/>
          </a:xfrm>
        </p:spPr>
        <p:txBody>
          <a:bodyPr/>
          <a:lstStyle/>
          <a:p>
            <a:pPr lvl="0"/>
            <a:r>
              <a:rPr lang="de-DE" dirty="0"/>
              <a:t>Aufzählungspunkt einfügen // für Fließtext und Zwischenheadline: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00" y="2124075"/>
            <a:ext cx="4256400" cy="2052000"/>
          </a:xfrm>
        </p:spPr>
        <p:txBody>
          <a:bodyPr/>
          <a:lstStyle/>
          <a:p>
            <a:pPr lvl="0"/>
            <a:r>
              <a:rPr lang="de-DE" dirty="0"/>
              <a:t>Aufzählungspunkt einfügen // für Fließtext und Zwischenheadline: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 hasCustomPrompt="1"/>
          </p:nvPr>
        </p:nvSpPr>
        <p:spPr>
          <a:xfrm>
            <a:off x="612776" y="4248150"/>
            <a:ext cx="4254422" cy="1980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Bild einfügen</a:t>
            </a:r>
          </a:p>
        </p:txBody>
      </p:sp>
      <p:sp>
        <p:nvSpPr>
          <p:cNvPr id="12" name="Bildplatzhalt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040000" y="4246050"/>
            <a:ext cx="4254422" cy="1980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Bild einfügen</a:t>
            </a:r>
          </a:p>
        </p:txBody>
      </p:sp>
    </p:spTree>
    <p:extLst>
      <p:ext uri="{BB962C8B-B14F-4D97-AF65-F5344CB8AC3E}">
        <p14:creationId xmlns:p14="http://schemas.microsoft.com/office/powerpoint/2010/main" val="2655710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// Bild (Störer option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CC75-6905-4E05-AA94-DDDA856FD134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11997" y="2124072"/>
            <a:ext cx="4444920" cy="3744000"/>
          </a:xfrm>
        </p:spPr>
        <p:txBody>
          <a:bodyPr/>
          <a:lstStyle/>
          <a:p>
            <a:pPr lvl="0"/>
            <a:r>
              <a:rPr lang="de-DE" dirty="0"/>
              <a:t>Aufzählungspunkt einfügen // für Fließtext und Zwischenheadline: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 hasCustomPrompt="1"/>
          </p:nvPr>
        </p:nvSpPr>
        <p:spPr>
          <a:xfrm>
            <a:off x="5130720" y="2124075"/>
            <a:ext cx="4165680" cy="4104075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Bild einfügen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9" hasCustomPrompt="1"/>
          </p:nvPr>
        </p:nvSpPr>
        <p:spPr>
          <a:xfrm>
            <a:off x="612774" y="5940110"/>
            <a:ext cx="4444143" cy="288000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600" b="0" cap="none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1600" b="0" cap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1600" b="0" cap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1600" b="0" cap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1600" b="0" cap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1600" b="0" cap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1600" b="0" cap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1600" b="0" cap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16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URL</a:t>
            </a:r>
          </a:p>
        </p:txBody>
      </p:sp>
      <p:sp>
        <p:nvSpPr>
          <p:cNvPr id="13" name="Textplatzhalter 14"/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4565520" y="4815000"/>
            <a:ext cx="1752120" cy="1752120"/>
          </a:xfrm>
          <a:prstGeom prst="ellipse">
            <a:avLst/>
          </a:prstGeom>
          <a:solidFill>
            <a:schemeClr val="accent2"/>
          </a:solidFill>
          <a:effectLst>
            <a:innerShdw blurRad="1270000">
              <a:prstClr val="black">
                <a:alpha val="15000"/>
              </a:prstClr>
            </a:innerShdw>
          </a:effectLst>
        </p:spPr>
        <p:txBody>
          <a:bodyPr wrap="none" lIns="0" tIns="0" bIns="0" anchor="ctr" anchorCtr="0"/>
          <a:lstStyle>
            <a:lvl1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baseline="0">
                <a:solidFill>
                  <a:schemeClr val="bg1"/>
                </a:solidFill>
                <a:latin typeface="+mn-lt"/>
              </a:defRPr>
            </a:lvl1pPr>
            <a:lvl2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cap="none">
                <a:solidFill>
                  <a:schemeClr val="bg1"/>
                </a:solidFill>
                <a:latin typeface="+mn-lt"/>
              </a:defRPr>
            </a:lvl2pPr>
            <a:lvl3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cap="none">
                <a:solidFill>
                  <a:schemeClr val="bg1"/>
                </a:solidFill>
                <a:latin typeface="+mn-lt"/>
              </a:defRPr>
            </a:lvl3pPr>
            <a:lvl4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cap="none">
                <a:solidFill>
                  <a:schemeClr val="bg1"/>
                </a:solidFill>
                <a:latin typeface="+mn-lt"/>
              </a:defRPr>
            </a:lvl4pPr>
            <a:lvl5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cap="none">
                <a:solidFill>
                  <a:schemeClr val="bg1"/>
                </a:solidFill>
                <a:latin typeface="+mn-lt"/>
              </a:defRPr>
            </a:lvl5pPr>
            <a:lvl6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cap="none">
                <a:solidFill>
                  <a:schemeClr val="bg1"/>
                </a:solidFill>
                <a:latin typeface="+mn-lt"/>
              </a:defRPr>
            </a:lvl6pPr>
            <a:lvl7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cap="none">
                <a:solidFill>
                  <a:schemeClr val="bg1"/>
                </a:solidFill>
                <a:latin typeface="+mn-lt"/>
              </a:defRPr>
            </a:lvl7pPr>
            <a:lvl8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cap="none">
                <a:solidFill>
                  <a:schemeClr val="bg1"/>
                </a:solidFill>
                <a:latin typeface="+mn-lt"/>
              </a:defRPr>
            </a:lvl8pPr>
            <a:lvl9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cap="none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Text einfügen</a:t>
            </a:r>
            <a:br>
              <a:rPr lang="de-DE" dirty="0"/>
            </a:br>
            <a:r>
              <a:rPr lang="de-DE" dirty="0"/>
              <a:t>(Umbrüche </a:t>
            </a:r>
            <a:br>
              <a:rPr lang="de-DE" dirty="0"/>
            </a:br>
            <a:r>
              <a:rPr lang="de-DE" dirty="0"/>
              <a:t>passend </a:t>
            </a:r>
            <a:br>
              <a:rPr lang="de-DE" dirty="0"/>
            </a:br>
            <a:r>
              <a:rPr lang="de-DE" dirty="0"/>
              <a:t>setzten)</a:t>
            </a:r>
          </a:p>
        </p:txBody>
      </p:sp>
    </p:spTree>
    <p:extLst>
      <p:ext uri="{BB962C8B-B14F-4D97-AF65-F5344CB8AC3E}">
        <p14:creationId xmlns:p14="http://schemas.microsoft.com/office/powerpoint/2010/main" val="177189616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3 Bilder (Störer option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11998" y="2124075"/>
            <a:ext cx="8684402" cy="1800000"/>
          </a:xfrm>
        </p:spPr>
        <p:txBody>
          <a:bodyPr/>
          <a:lstStyle/>
          <a:p>
            <a:pPr lvl="0"/>
            <a:r>
              <a:rPr lang="de-DE" dirty="0"/>
              <a:t>Aufzählungspunkt einfügen // für Fließtext und Zwischenheadline: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CC75-6905-4E05-AA94-DDDA856FD134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 hasCustomPrompt="1"/>
          </p:nvPr>
        </p:nvSpPr>
        <p:spPr>
          <a:xfrm>
            <a:off x="612776" y="4248150"/>
            <a:ext cx="2790000" cy="1980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br>
              <a:rPr lang="de-DE" dirty="0"/>
            </a:br>
            <a:br>
              <a:rPr lang="de-DE" dirty="0"/>
            </a:br>
            <a:r>
              <a:rPr lang="de-DE" dirty="0"/>
              <a:t>Bild einfügen</a:t>
            </a:r>
          </a:p>
        </p:txBody>
      </p:sp>
      <p:sp>
        <p:nvSpPr>
          <p:cNvPr id="12" name="Bildplatzhalter 10"/>
          <p:cNvSpPr>
            <a:spLocks noGrp="1"/>
          </p:cNvSpPr>
          <p:nvPr>
            <p:ph type="pic" sz="quarter" idx="16" hasCustomPrompt="1"/>
          </p:nvPr>
        </p:nvSpPr>
        <p:spPr>
          <a:xfrm>
            <a:off x="3559588" y="4246050"/>
            <a:ext cx="2790000" cy="1980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br>
              <a:rPr lang="de-DE" dirty="0"/>
            </a:br>
            <a:br>
              <a:rPr lang="de-DE" dirty="0"/>
            </a:br>
            <a:r>
              <a:rPr lang="de-DE" dirty="0"/>
              <a:t>Bild einfügen</a:t>
            </a:r>
          </a:p>
        </p:txBody>
      </p:sp>
      <p:sp>
        <p:nvSpPr>
          <p:cNvPr id="10" name="Bildplatzhalter 10"/>
          <p:cNvSpPr>
            <a:spLocks noGrp="1"/>
          </p:cNvSpPr>
          <p:nvPr>
            <p:ph type="pic" sz="quarter" idx="17" hasCustomPrompt="1"/>
          </p:nvPr>
        </p:nvSpPr>
        <p:spPr>
          <a:xfrm>
            <a:off x="6506400" y="4246050"/>
            <a:ext cx="2790000" cy="1980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br>
              <a:rPr lang="de-DE" dirty="0"/>
            </a:br>
            <a:br>
              <a:rPr lang="de-DE" dirty="0"/>
            </a:br>
            <a:r>
              <a:rPr lang="de-DE" dirty="0"/>
              <a:t>Bild einfügen</a:t>
            </a:r>
          </a:p>
        </p:txBody>
      </p:sp>
      <p:sp>
        <p:nvSpPr>
          <p:cNvPr id="13" name="Textplatzhalter 14"/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7641000" y="2603520"/>
            <a:ext cx="2052000" cy="2052000"/>
          </a:xfrm>
          <a:prstGeom prst="ellipse">
            <a:avLst/>
          </a:prstGeom>
          <a:solidFill>
            <a:schemeClr val="accent2"/>
          </a:solidFill>
          <a:effectLst>
            <a:innerShdw blurRad="1270000">
              <a:prstClr val="black">
                <a:alpha val="15000"/>
              </a:prstClr>
            </a:innerShdw>
          </a:effectLst>
        </p:spPr>
        <p:txBody>
          <a:bodyPr wrap="none" lIns="0" tIns="0" bIns="0" anchor="ctr" anchorCtr="0"/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baseline="0">
                <a:solidFill>
                  <a:schemeClr val="bg1"/>
                </a:solidFill>
                <a:latin typeface="+mn-lt"/>
              </a:defRPr>
            </a:lvl1pPr>
            <a:lvl2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cap="none">
                <a:solidFill>
                  <a:schemeClr val="bg1"/>
                </a:solidFill>
                <a:latin typeface="+mn-lt"/>
              </a:defRPr>
            </a:lvl2pPr>
            <a:lvl3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cap="none">
                <a:solidFill>
                  <a:schemeClr val="bg1"/>
                </a:solidFill>
                <a:latin typeface="+mn-lt"/>
              </a:defRPr>
            </a:lvl3pPr>
            <a:lvl4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cap="none">
                <a:solidFill>
                  <a:schemeClr val="bg1"/>
                </a:solidFill>
                <a:latin typeface="+mn-lt"/>
              </a:defRPr>
            </a:lvl4pPr>
            <a:lvl5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cap="none">
                <a:solidFill>
                  <a:schemeClr val="bg1"/>
                </a:solidFill>
                <a:latin typeface="+mn-lt"/>
              </a:defRPr>
            </a:lvl5pPr>
            <a:lvl6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cap="none">
                <a:solidFill>
                  <a:schemeClr val="bg1"/>
                </a:solidFill>
                <a:latin typeface="+mn-lt"/>
              </a:defRPr>
            </a:lvl6pPr>
            <a:lvl7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cap="none">
                <a:solidFill>
                  <a:schemeClr val="bg1"/>
                </a:solidFill>
                <a:latin typeface="+mn-lt"/>
              </a:defRPr>
            </a:lvl7pPr>
            <a:lvl8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cap="none">
                <a:solidFill>
                  <a:schemeClr val="bg1"/>
                </a:solidFill>
                <a:latin typeface="+mn-lt"/>
              </a:defRPr>
            </a:lvl8pPr>
            <a:lvl9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cap="none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Text einfügen</a:t>
            </a:r>
            <a:br>
              <a:rPr lang="de-DE" dirty="0"/>
            </a:br>
            <a:r>
              <a:rPr lang="de-DE" dirty="0"/>
              <a:t>(Umbrüche </a:t>
            </a:r>
            <a:br>
              <a:rPr lang="de-DE" dirty="0"/>
            </a:br>
            <a:r>
              <a:rPr lang="de-DE" dirty="0"/>
              <a:t>passend setzten)</a:t>
            </a:r>
          </a:p>
        </p:txBody>
      </p:sp>
    </p:spTree>
    <p:extLst>
      <p:ext uri="{BB962C8B-B14F-4D97-AF65-F5344CB8AC3E}">
        <p14:creationId xmlns:p14="http://schemas.microsoft.com/office/powerpoint/2010/main" val="1552561220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le Doz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3600000" y="2232000"/>
            <a:ext cx="5696400" cy="30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CC75-6905-4E05-AA94-DDDA856FD134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086000" y="3259048"/>
            <a:ext cx="4723200" cy="1800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buNone/>
              <a:defRPr sz="1200" b="0" cap="none">
                <a:latin typeface="+mn-lt"/>
              </a:defRPr>
            </a:lvl1pPr>
            <a:lvl2pPr marL="0" indent="0">
              <a:lnSpc>
                <a:spcPts val="1600"/>
              </a:lnSpc>
              <a:buFont typeface="Arial" panose="020B0604020202020204" pitchFamily="34" charset="0"/>
              <a:buNone/>
              <a:defRPr sz="1200" b="0" cap="none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ts val="1600"/>
              </a:lnSpc>
              <a:buFont typeface="Arial" panose="020B0604020202020204" pitchFamily="34" charset="0"/>
              <a:buNone/>
              <a:defRPr sz="1200" b="1" cap="none">
                <a:latin typeface="+mn-lt"/>
              </a:defRPr>
            </a:lvl3pPr>
            <a:lvl4pPr marL="0" indent="0">
              <a:lnSpc>
                <a:spcPts val="1600"/>
              </a:lnSpc>
              <a:buFont typeface="Arial" panose="020B0604020202020204" pitchFamily="34" charset="0"/>
              <a:buNone/>
              <a:defRPr sz="1200" b="0" cap="none">
                <a:latin typeface="+mn-lt"/>
              </a:defRPr>
            </a:lvl4pPr>
            <a:lvl5pPr marL="0" indent="0">
              <a:lnSpc>
                <a:spcPts val="1600"/>
              </a:lnSpc>
              <a:buNone/>
              <a:defRPr sz="1200" b="0" cap="none">
                <a:latin typeface="+mn-lt"/>
              </a:defRPr>
            </a:lvl5pPr>
            <a:lvl6pPr marL="0" indent="0">
              <a:lnSpc>
                <a:spcPts val="1600"/>
              </a:lnSpc>
              <a:buFont typeface="Arial" panose="020B0604020202020204" pitchFamily="34" charset="0"/>
              <a:buNone/>
              <a:defRPr sz="1200" b="0" cap="none">
                <a:latin typeface="+mn-lt"/>
              </a:defRPr>
            </a:lvl6pPr>
            <a:lvl7pPr marL="0" indent="0">
              <a:lnSpc>
                <a:spcPts val="1600"/>
              </a:lnSpc>
              <a:buFont typeface="Arial" panose="020B0604020202020204" pitchFamily="34" charset="0"/>
              <a:buNone/>
              <a:defRPr sz="1200" b="0" cap="none">
                <a:latin typeface="+mn-lt"/>
              </a:defRPr>
            </a:lvl7pPr>
            <a:lvl8pPr marL="0" indent="0">
              <a:lnSpc>
                <a:spcPts val="1600"/>
              </a:lnSpc>
              <a:buFont typeface="Arial" panose="020B0604020202020204" pitchFamily="34" charset="0"/>
              <a:buNone/>
              <a:defRPr sz="1200" b="0" cap="none">
                <a:latin typeface="+mn-lt"/>
              </a:defRPr>
            </a:lvl8pPr>
            <a:lvl9pPr marL="0" indent="0">
              <a:lnSpc>
                <a:spcPts val="1600"/>
              </a:lnSpc>
              <a:buFont typeface="Arial" panose="020B0604020202020204" pitchFamily="34" charset="0"/>
              <a:buNone/>
              <a:defRPr sz="1200" b="0" cap="none">
                <a:latin typeface="+mn-lt"/>
              </a:defRPr>
            </a:lvl9pPr>
          </a:lstStyle>
          <a:p>
            <a:pPr lvl="0"/>
            <a:r>
              <a:rPr lang="de-DE" dirty="0"/>
              <a:t>Funktion und Firma einfügen // für Dozent seit und DHBW Standort: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 hasCustomPrompt="1"/>
          </p:nvPr>
        </p:nvSpPr>
        <p:spPr>
          <a:xfrm>
            <a:off x="612000" y="2232000"/>
            <a:ext cx="2880000" cy="3060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Bild einfügen</a:t>
            </a:r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4086000" y="2591889"/>
            <a:ext cx="4723200" cy="324000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1600" b="1">
                <a:solidFill>
                  <a:schemeClr val="tx1"/>
                </a:solidFill>
                <a:latin typeface="+mj-lt"/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1600" b="1">
                <a:solidFill>
                  <a:schemeClr val="tx1"/>
                </a:solidFill>
                <a:latin typeface="+mj-lt"/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1600" b="1">
                <a:solidFill>
                  <a:schemeClr val="tx1"/>
                </a:solidFill>
                <a:latin typeface="+mj-lt"/>
              </a:defRPr>
            </a:lvl4pPr>
            <a:lvl5pPr marL="0" indent="0">
              <a:lnSpc>
                <a:spcPct val="100000"/>
              </a:lnSpc>
              <a:buNone/>
              <a:defRPr sz="1600" b="1">
                <a:solidFill>
                  <a:schemeClr val="tx1"/>
                </a:solidFill>
                <a:latin typeface="+mj-lt"/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1600" b="1">
                <a:solidFill>
                  <a:schemeClr val="tx1"/>
                </a:solidFill>
                <a:latin typeface="+mj-lt"/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1600" b="1">
                <a:solidFill>
                  <a:schemeClr val="tx1"/>
                </a:solidFill>
                <a:latin typeface="+mj-lt"/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1600" b="1">
                <a:solidFill>
                  <a:schemeClr val="tx1"/>
                </a:solidFill>
                <a:latin typeface="+mj-lt"/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1600" b="1">
                <a:solidFill>
                  <a:schemeClr val="tx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Titel Vorname Nachname</a:t>
            </a:r>
          </a:p>
        </p:txBody>
      </p:sp>
      <p:cxnSp>
        <p:nvCxnSpPr>
          <p:cNvPr id="14" name="Gerade Verbindung 13"/>
          <p:cNvCxnSpPr/>
          <p:nvPr userDrawn="1"/>
        </p:nvCxnSpPr>
        <p:spPr>
          <a:xfrm>
            <a:off x="4086000" y="3060000"/>
            <a:ext cx="612000" cy="0"/>
          </a:xfrm>
          <a:prstGeom prst="line">
            <a:avLst/>
          </a:prstGeom>
          <a:ln w="25400">
            <a:solidFill>
              <a:schemeClr val="accent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94563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udierende und Alum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Bildplatzhalter 10"/>
          <p:cNvSpPr>
            <a:spLocks noGrp="1"/>
          </p:cNvSpPr>
          <p:nvPr>
            <p:ph type="pic" sz="quarter" idx="15" hasCustomPrompt="1"/>
          </p:nvPr>
        </p:nvSpPr>
        <p:spPr>
          <a:xfrm>
            <a:off x="1800000" y="3060000"/>
            <a:ext cx="3420000" cy="3169350"/>
          </a:xfrm>
        </p:spPr>
        <p:txBody>
          <a:bodyPr lIns="1944000" rIns="72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Bild einfügen und ggf. anpassen in Größe, Passform und Position innerhalb des Rahmens</a:t>
            </a:r>
          </a:p>
        </p:txBody>
      </p:sp>
      <p:sp>
        <p:nvSpPr>
          <p:cNvPr id="25" name="Bildplatzhalter 10"/>
          <p:cNvSpPr>
            <a:spLocks noGrp="1"/>
          </p:cNvSpPr>
          <p:nvPr>
            <p:ph type="pic" sz="quarter" idx="24" hasCustomPrompt="1"/>
          </p:nvPr>
        </p:nvSpPr>
        <p:spPr>
          <a:xfrm>
            <a:off x="6120001" y="3060000"/>
            <a:ext cx="3176400" cy="3169350"/>
          </a:xfrm>
        </p:spPr>
        <p:txBody>
          <a:bodyPr lIns="1800000" rIns="72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Bild einfügen und ggf. anpassen in Größe, Passform und Position innerhalb des Rahmens</a:t>
            </a:r>
          </a:p>
        </p:txBody>
      </p:sp>
      <p:sp>
        <p:nvSpPr>
          <p:cNvPr id="29" name="Textplatzhalter 7"/>
          <p:cNvSpPr>
            <a:spLocks noGrp="1"/>
          </p:cNvSpPr>
          <p:nvPr>
            <p:ph type="body" sz="quarter" idx="25" hasCustomPrompt="1"/>
          </p:nvPr>
        </p:nvSpPr>
        <p:spPr>
          <a:xfrm>
            <a:off x="1116000" y="4824000"/>
            <a:ext cx="612000" cy="0"/>
          </a:xfrm>
          <a:solidFill>
            <a:schemeClr val="accent2"/>
          </a:solidFill>
          <a:ln w="25400">
            <a:solidFill>
              <a:schemeClr val="accent2"/>
            </a:solidFill>
            <a:miter lim="800000"/>
          </a:ln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00" b="1" cap="none" baseline="0">
                <a:solidFill>
                  <a:schemeClr val="accent2"/>
                </a:solidFill>
                <a:latin typeface="+mn-lt"/>
              </a:defRPr>
            </a:lvl1pPr>
            <a:lvl2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2pPr>
            <a:lvl3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3pPr>
            <a:lvl4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4pPr>
            <a:lvl5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5pPr>
            <a:lvl6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6pPr>
            <a:lvl7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7pPr>
            <a:lvl8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8pPr>
            <a:lvl9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                                                                     </a:t>
            </a:r>
          </a:p>
        </p:txBody>
      </p:sp>
      <p:sp>
        <p:nvSpPr>
          <p:cNvPr id="30" name="Textplatzhalter 7"/>
          <p:cNvSpPr>
            <a:spLocks noGrp="1"/>
          </p:cNvSpPr>
          <p:nvPr>
            <p:ph type="body" sz="quarter" idx="26" hasCustomPrompt="1"/>
          </p:nvPr>
        </p:nvSpPr>
        <p:spPr>
          <a:xfrm>
            <a:off x="5724000" y="4824000"/>
            <a:ext cx="612000" cy="0"/>
          </a:xfrm>
          <a:solidFill>
            <a:schemeClr val="accent2"/>
          </a:solidFill>
          <a:ln w="25400">
            <a:solidFill>
              <a:schemeClr val="accent2"/>
            </a:solidFill>
            <a:miter lim="800000"/>
          </a:ln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00" b="1" cap="none" baseline="0">
                <a:solidFill>
                  <a:schemeClr val="accent2"/>
                </a:solidFill>
                <a:latin typeface="+mn-lt"/>
              </a:defRPr>
            </a:lvl1pPr>
            <a:lvl2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2pPr>
            <a:lvl3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3pPr>
            <a:lvl4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4pPr>
            <a:lvl5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5pPr>
            <a:lvl6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6pPr>
            <a:lvl7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7pPr>
            <a:lvl8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8pPr>
            <a:lvl9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                                                                     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3060000"/>
            <a:ext cx="2160000" cy="1792800"/>
          </a:xfrm>
          <a:blipFill>
            <a:blip r:embed="rId2"/>
            <a:stretch>
              <a:fillRect/>
            </a:stretch>
          </a:blipFill>
        </p:spPr>
        <p:txBody>
          <a:bodyPr lIns="216000" tIns="216000" rIns="144000" bIns="0"/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 b="1" cap="none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100" b="1" cap="none">
                <a:solidFill>
                  <a:schemeClr val="bg1"/>
                </a:solidFill>
                <a:latin typeface="+mj-lt"/>
              </a:defRPr>
            </a:lvl2pPr>
            <a:lvl3pPr marL="0" indent="0">
              <a:lnSpc>
                <a:spcPts val="1400"/>
              </a:lnSpc>
              <a:buFont typeface="Arial" panose="020B0604020202020204" pitchFamily="34" charset="0"/>
              <a:buNone/>
              <a:defRPr sz="1100" b="1" cap="none">
                <a:solidFill>
                  <a:schemeClr val="bg1"/>
                </a:solidFill>
                <a:latin typeface="+mj-lt"/>
              </a:defRPr>
            </a:lvl3pPr>
            <a:lvl4pPr marL="0" indent="0">
              <a:lnSpc>
                <a:spcPts val="1400"/>
              </a:lnSpc>
              <a:buFont typeface="Arial" panose="020B0604020202020204" pitchFamily="34" charset="0"/>
              <a:buNone/>
              <a:defRPr sz="1100" b="1" cap="none">
                <a:solidFill>
                  <a:schemeClr val="bg1"/>
                </a:solidFill>
                <a:latin typeface="+mj-lt"/>
              </a:defRPr>
            </a:lvl4pPr>
            <a:lvl5pPr marL="0" indent="0">
              <a:lnSpc>
                <a:spcPts val="1400"/>
              </a:lnSpc>
              <a:buFont typeface="Arial" panose="020B0604020202020204" pitchFamily="34" charset="0"/>
              <a:buNone/>
              <a:defRPr sz="1100" b="1" cap="none">
                <a:solidFill>
                  <a:schemeClr val="bg1"/>
                </a:solidFill>
                <a:latin typeface="+mj-lt"/>
              </a:defRPr>
            </a:lvl5pPr>
            <a:lvl6pPr marL="0" indent="0">
              <a:lnSpc>
                <a:spcPts val="1400"/>
              </a:lnSpc>
              <a:buFont typeface="Arial" panose="020B0604020202020204" pitchFamily="34" charset="0"/>
              <a:buNone/>
              <a:defRPr sz="1100" b="1" cap="none">
                <a:solidFill>
                  <a:schemeClr val="bg1"/>
                </a:solidFill>
                <a:latin typeface="+mj-lt"/>
              </a:defRPr>
            </a:lvl6pPr>
            <a:lvl7pPr marL="0" indent="0">
              <a:lnSpc>
                <a:spcPts val="1400"/>
              </a:lnSpc>
              <a:buFont typeface="Arial" panose="020B0604020202020204" pitchFamily="34" charset="0"/>
              <a:buNone/>
              <a:defRPr sz="1100" b="1" cap="none">
                <a:solidFill>
                  <a:schemeClr val="bg1"/>
                </a:solidFill>
                <a:latin typeface="+mj-lt"/>
              </a:defRPr>
            </a:lvl7pPr>
            <a:lvl8pPr marL="0" indent="0">
              <a:lnSpc>
                <a:spcPts val="1400"/>
              </a:lnSpc>
              <a:buFont typeface="Arial" panose="020B0604020202020204" pitchFamily="34" charset="0"/>
              <a:buNone/>
              <a:defRPr sz="1100" b="1" cap="none">
                <a:solidFill>
                  <a:schemeClr val="bg1"/>
                </a:solidFill>
                <a:latin typeface="+mj-lt"/>
              </a:defRPr>
            </a:lvl8pPr>
            <a:lvl9pPr marL="0" indent="0">
              <a:lnSpc>
                <a:spcPts val="1400"/>
              </a:lnSpc>
              <a:buFont typeface="Arial" panose="020B0604020202020204" pitchFamily="34" charset="0"/>
              <a:buNone/>
              <a:defRPr sz="1100" b="1" cap="none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»Zitat«</a:t>
            </a:r>
          </a:p>
        </p:txBody>
      </p:sp>
      <p:sp>
        <p:nvSpPr>
          <p:cNvPr id="17" name="Textplatzhalter 9"/>
          <p:cNvSpPr>
            <a:spLocks noGrp="1"/>
          </p:cNvSpPr>
          <p:nvPr>
            <p:ph type="body" sz="quarter" idx="20" hasCustomPrompt="1"/>
          </p:nvPr>
        </p:nvSpPr>
        <p:spPr>
          <a:xfrm>
            <a:off x="5220000" y="3060000"/>
            <a:ext cx="2160000" cy="1792800"/>
          </a:xfrm>
          <a:blipFill>
            <a:blip r:embed="rId2"/>
            <a:stretch>
              <a:fillRect/>
            </a:stretch>
          </a:blipFill>
        </p:spPr>
        <p:txBody>
          <a:bodyPr lIns="216000" tIns="216000" rIns="144000" bIns="0"/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 b="1" cap="none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100" b="1" cap="none">
                <a:solidFill>
                  <a:schemeClr val="bg1"/>
                </a:solidFill>
                <a:latin typeface="+mj-lt"/>
              </a:defRPr>
            </a:lvl2pPr>
            <a:lvl3pPr marL="0" indent="0">
              <a:lnSpc>
                <a:spcPts val="1400"/>
              </a:lnSpc>
              <a:buFont typeface="Arial" panose="020B0604020202020204" pitchFamily="34" charset="0"/>
              <a:buNone/>
              <a:defRPr sz="1100" b="1" cap="none">
                <a:solidFill>
                  <a:schemeClr val="bg1"/>
                </a:solidFill>
                <a:latin typeface="+mj-lt"/>
              </a:defRPr>
            </a:lvl3pPr>
            <a:lvl4pPr marL="0" indent="0">
              <a:lnSpc>
                <a:spcPts val="1400"/>
              </a:lnSpc>
              <a:buFont typeface="Arial" panose="020B0604020202020204" pitchFamily="34" charset="0"/>
              <a:buNone/>
              <a:defRPr sz="1100" b="1" cap="none">
                <a:solidFill>
                  <a:schemeClr val="bg1"/>
                </a:solidFill>
                <a:latin typeface="+mj-lt"/>
              </a:defRPr>
            </a:lvl4pPr>
            <a:lvl5pPr marL="0" indent="0">
              <a:lnSpc>
                <a:spcPts val="1400"/>
              </a:lnSpc>
              <a:buFont typeface="Arial" panose="020B0604020202020204" pitchFamily="34" charset="0"/>
              <a:buNone/>
              <a:defRPr sz="1100" b="1" cap="none">
                <a:solidFill>
                  <a:schemeClr val="bg1"/>
                </a:solidFill>
                <a:latin typeface="+mj-lt"/>
              </a:defRPr>
            </a:lvl5pPr>
            <a:lvl6pPr marL="0" indent="0">
              <a:lnSpc>
                <a:spcPts val="1400"/>
              </a:lnSpc>
              <a:buFont typeface="Arial" panose="020B0604020202020204" pitchFamily="34" charset="0"/>
              <a:buNone/>
              <a:defRPr sz="1100" b="1" cap="none">
                <a:solidFill>
                  <a:schemeClr val="bg1"/>
                </a:solidFill>
                <a:latin typeface="+mj-lt"/>
              </a:defRPr>
            </a:lvl6pPr>
            <a:lvl7pPr marL="0" indent="0">
              <a:lnSpc>
                <a:spcPts val="1400"/>
              </a:lnSpc>
              <a:buFont typeface="Arial" panose="020B0604020202020204" pitchFamily="34" charset="0"/>
              <a:buNone/>
              <a:defRPr sz="1100" b="1" cap="none">
                <a:solidFill>
                  <a:schemeClr val="bg1"/>
                </a:solidFill>
                <a:latin typeface="+mj-lt"/>
              </a:defRPr>
            </a:lvl7pPr>
            <a:lvl8pPr marL="0" indent="0">
              <a:lnSpc>
                <a:spcPts val="1400"/>
              </a:lnSpc>
              <a:buFont typeface="Arial" panose="020B0604020202020204" pitchFamily="34" charset="0"/>
              <a:buNone/>
              <a:defRPr sz="1100" b="1" cap="none">
                <a:solidFill>
                  <a:schemeClr val="bg1"/>
                </a:solidFill>
                <a:latin typeface="+mj-lt"/>
              </a:defRPr>
            </a:lvl8pPr>
            <a:lvl9pPr marL="0" indent="0">
              <a:lnSpc>
                <a:spcPts val="1400"/>
              </a:lnSpc>
              <a:buFont typeface="Arial" panose="020B0604020202020204" pitchFamily="34" charset="0"/>
              <a:buNone/>
              <a:defRPr sz="1100" b="1" cap="none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»Zitat«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C99C-D81F-4F4D-91EF-6B49B9BF23C8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6" name="Textplatzhalter 6"/>
          <p:cNvSpPr>
            <a:spLocks noGrp="1"/>
          </p:cNvSpPr>
          <p:nvPr>
            <p:ph type="body" sz="quarter" idx="19" hasCustomPrompt="1"/>
          </p:nvPr>
        </p:nvSpPr>
        <p:spPr>
          <a:xfrm>
            <a:off x="611998" y="2124075"/>
            <a:ext cx="8684402" cy="647925"/>
          </a:xfrm>
        </p:spPr>
        <p:txBody>
          <a:bodyPr/>
          <a:lstStyle/>
          <a:p>
            <a:pPr lvl="0"/>
            <a:r>
              <a:rPr lang="de-DE" dirty="0"/>
              <a:t>Aufzählungspunkt einfügen // für Fließtext und Zwischenheadline: Start // Absatz // Listenebene erhöhen/verringern</a:t>
            </a:r>
          </a:p>
        </p:txBody>
      </p:sp>
      <p:sp>
        <p:nvSpPr>
          <p:cNvPr id="18" name="Textplatzhalt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116000" y="4968000"/>
            <a:ext cx="1800000" cy="1261350"/>
          </a:xfrm>
        </p:spPr>
        <p:txBody>
          <a:bodyPr/>
          <a:lstStyle>
            <a:lvl1pPr marL="0" indent="0">
              <a:lnSpc>
                <a:spcPts val="1300"/>
              </a:lnSpc>
              <a:spcBef>
                <a:spcPts val="0"/>
              </a:spcBef>
              <a:spcAft>
                <a:spcPts val="800"/>
              </a:spcAft>
              <a:buNone/>
              <a:defRPr sz="800" b="1" cap="none">
                <a:latin typeface="+mn-lt"/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buNone/>
              <a:defRPr sz="800" b="0" cap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Titel etc. einfügen // für Funktionen: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</p:txBody>
      </p:sp>
      <p:sp>
        <p:nvSpPr>
          <p:cNvPr id="19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1116000" y="4500000"/>
            <a:ext cx="1800000" cy="216000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1000" b="1">
                <a:solidFill>
                  <a:schemeClr val="tx1"/>
                </a:solidFill>
                <a:latin typeface="+mj-lt"/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1000" b="1">
                <a:solidFill>
                  <a:schemeClr val="tx1"/>
                </a:solidFill>
                <a:latin typeface="+mj-lt"/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1000" b="1">
                <a:solidFill>
                  <a:schemeClr val="tx1"/>
                </a:solidFill>
                <a:latin typeface="+mj-lt"/>
              </a:defRPr>
            </a:lvl4pPr>
            <a:lvl5pPr marL="0" indent="0">
              <a:lnSpc>
                <a:spcPct val="100000"/>
              </a:lnSpc>
              <a:buNone/>
              <a:defRPr sz="1000" b="1">
                <a:solidFill>
                  <a:schemeClr val="tx1"/>
                </a:solidFill>
                <a:latin typeface="+mj-lt"/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1000" b="1">
                <a:solidFill>
                  <a:schemeClr val="tx1"/>
                </a:solidFill>
                <a:latin typeface="+mj-lt"/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1000" b="1">
                <a:solidFill>
                  <a:schemeClr val="tx1"/>
                </a:solidFill>
                <a:latin typeface="+mj-lt"/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1000" b="1">
                <a:solidFill>
                  <a:schemeClr val="tx1"/>
                </a:solidFill>
                <a:latin typeface="+mj-lt"/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1000" b="1">
                <a:solidFill>
                  <a:schemeClr val="tx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21" name="Textplatzhalter 6"/>
          <p:cNvSpPr>
            <a:spLocks noGrp="1"/>
          </p:cNvSpPr>
          <p:nvPr>
            <p:ph type="body" sz="quarter" idx="22" hasCustomPrompt="1"/>
          </p:nvPr>
        </p:nvSpPr>
        <p:spPr>
          <a:xfrm>
            <a:off x="5724000" y="4968000"/>
            <a:ext cx="1800000" cy="1261350"/>
          </a:xfrm>
        </p:spPr>
        <p:txBody>
          <a:bodyPr/>
          <a:lstStyle>
            <a:lvl1pPr marL="0" indent="0">
              <a:lnSpc>
                <a:spcPts val="1300"/>
              </a:lnSpc>
              <a:spcBef>
                <a:spcPts val="0"/>
              </a:spcBef>
              <a:spcAft>
                <a:spcPts val="800"/>
              </a:spcAft>
              <a:buNone/>
              <a:defRPr sz="800" b="1" cap="none">
                <a:latin typeface="+mn-lt"/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buNone/>
              <a:defRPr sz="800" b="0" cap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Titel etc. einfügen // für Funktionen: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</p:txBody>
      </p:sp>
      <p:sp>
        <p:nvSpPr>
          <p:cNvPr id="22" name="Textplatzhalter 6"/>
          <p:cNvSpPr>
            <a:spLocks noGrp="1"/>
          </p:cNvSpPr>
          <p:nvPr>
            <p:ph type="body" sz="quarter" idx="23" hasCustomPrompt="1"/>
          </p:nvPr>
        </p:nvSpPr>
        <p:spPr>
          <a:xfrm>
            <a:off x="5724000" y="4500000"/>
            <a:ext cx="1800000" cy="216000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1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1000" b="1">
                <a:solidFill>
                  <a:schemeClr val="tx1"/>
                </a:solidFill>
                <a:latin typeface="+mj-lt"/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1000" b="1">
                <a:solidFill>
                  <a:schemeClr val="tx1"/>
                </a:solidFill>
                <a:latin typeface="+mj-lt"/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1000" b="1">
                <a:solidFill>
                  <a:schemeClr val="tx1"/>
                </a:solidFill>
                <a:latin typeface="+mj-lt"/>
              </a:defRPr>
            </a:lvl4pPr>
            <a:lvl5pPr marL="0" indent="0">
              <a:lnSpc>
                <a:spcPct val="100000"/>
              </a:lnSpc>
              <a:buNone/>
              <a:defRPr sz="1000" b="1">
                <a:solidFill>
                  <a:schemeClr val="tx1"/>
                </a:solidFill>
                <a:latin typeface="+mj-lt"/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1000" b="1">
                <a:solidFill>
                  <a:schemeClr val="tx1"/>
                </a:solidFill>
                <a:latin typeface="+mj-lt"/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1000" b="1">
                <a:solidFill>
                  <a:schemeClr val="tx1"/>
                </a:solidFill>
                <a:latin typeface="+mj-lt"/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1000" b="1">
                <a:solidFill>
                  <a:schemeClr val="tx1"/>
                </a:solidFill>
                <a:latin typeface="+mj-lt"/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1000" b="1">
                <a:solidFill>
                  <a:schemeClr val="tx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Vorname Nachname</a:t>
            </a:r>
          </a:p>
        </p:txBody>
      </p:sp>
    </p:spTree>
    <p:extLst>
      <p:ext uri="{BB962C8B-B14F-4D97-AF65-F5344CB8AC3E}">
        <p14:creationId xmlns:p14="http://schemas.microsoft.com/office/powerpoint/2010/main" val="4048367456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le 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CC75-6905-4E05-AA94-DDDA856FD134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680000" y="4068000"/>
            <a:ext cx="4616400" cy="612000"/>
          </a:xfrm>
        </p:spPr>
        <p:txBody>
          <a:bodyPr/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100" b="0" cap="none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ts val="1500"/>
              </a:lnSpc>
              <a:buFont typeface="Arial" panose="020B0604020202020204" pitchFamily="34" charset="0"/>
              <a:buNone/>
              <a:defRPr sz="1100" b="0" cap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ts val="1500"/>
              </a:lnSpc>
              <a:buFont typeface="Arial" panose="020B0604020202020204" pitchFamily="34" charset="0"/>
              <a:buNone/>
              <a:defRPr sz="1100" b="0" cap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ts val="1500"/>
              </a:lnSpc>
              <a:buFont typeface="Arial" panose="020B0604020202020204" pitchFamily="34" charset="0"/>
              <a:buNone/>
              <a:defRPr sz="1100" b="0" cap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ts val="1500"/>
              </a:lnSpc>
              <a:buNone/>
              <a:defRPr sz="1100" b="0" cap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ts val="1500"/>
              </a:lnSpc>
              <a:buFont typeface="Arial" panose="020B0604020202020204" pitchFamily="34" charset="0"/>
              <a:buNone/>
              <a:defRPr sz="1100" b="0" cap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ts val="1500"/>
              </a:lnSpc>
              <a:buFont typeface="Arial" panose="020B0604020202020204" pitchFamily="34" charset="0"/>
              <a:buNone/>
              <a:defRPr sz="1100" b="0" cap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ts val="1500"/>
              </a:lnSpc>
              <a:buFont typeface="Arial" panose="020B0604020202020204" pitchFamily="34" charset="0"/>
              <a:buNone/>
              <a:defRPr sz="1100" b="0" cap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ts val="1500"/>
              </a:lnSpc>
              <a:buFont typeface="Arial" panose="020B0604020202020204" pitchFamily="34" charset="0"/>
              <a:buNone/>
              <a:defRPr sz="11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Funktion und Firma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 hasCustomPrompt="1"/>
          </p:nvPr>
        </p:nvSpPr>
        <p:spPr>
          <a:xfrm>
            <a:off x="612000" y="2232000"/>
            <a:ext cx="3582000" cy="3744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Bild einfügen</a:t>
            </a:r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4680000" y="3600000"/>
            <a:ext cx="4616400" cy="216000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 b="1" cap="none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1100" b="1" cap="none">
                <a:solidFill>
                  <a:schemeClr val="tx1"/>
                </a:solidFill>
                <a:latin typeface="+mj-lt"/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1100" b="1" cap="none">
                <a:solidFill>
                  <a:schemeClr val="tx1"/>
                </a:solidFill>
                <a:latin typeface="+mj-lt"/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1100" b="1" cap="none">
                <a:solidFill>
                  <a:schemeClr val="tx1"/>
                </a:solidFill>
                <a:latin typeface="+mj-lt"/>
              </a:defRPr>
            </a:lvl4pPr>
            <a:lvl5pPr marL="0" indent="0">
              <a:lnSpc>
                <a:spcPct val="100000"/>
              </a:lnSpc>
              <a:buNone/>
              <a:defRPr sz="1100" b="1" cap="none">
                <a:solidFill>
                  <a:schemeClr val="tx1"/>
                </a:solidFill>
                <a:latin typeface="+mj-lt"/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1100" b="1" cap="none">
                <a:solidFill>
                  <a:schemeClr val="tx1"/>
                </a:solidFill>
                <a:latin typeface="+mj-lt"/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1100" b="1" cap="none">
                <a:solidFill>
                  <a:schemeClr val="tx1"/>
                </a:solidFill>
                <a:latin typeface="+mj-lt"/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1100" b="1" cap="none">
                <a:solidFill>
                  <a:schemeClr val="tx1"/>
                </a:solidFill>
                <a:latin typeface="+mj-lt"/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1100" b="1" cap="none">
                <a:solidFill>
                  <a:schemeClr val="tx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Titel Vorname Nachname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564892" y="2196000"/>
            <a:ext cx="4731507" cy="1188000"/>
          </a:xfrm>
        </p:spPr>
        <p:txBody>
          <a:bodyPr/>
          <a:lstStyle>
            <a:lvl1pPr marL="115200" indent="-115200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Char char="»"/>
              <a:defRPr sz="1600" b="0" cap="none">
                <a:solidFill>
                  <a:schemeClr val="tx1"/>
                </a:solidFill>
                <a:latin typeface="+mn-lt"/>
              </a:defRPr>
            </a:lvl1pPr>
            <a:lvl2pPr marL="115200" indent="0">
              <a:lnSpc>
                <a:spcPts val="2200"/>
              </a:lnSpc>
              <a:buFont typeface="Arial" panose="020B0604020202020204" pitchFamily="34" charset="0"/>
              <a:buNone/>
              <a:defRPr sz="1600" b="0" cap="none">
                <a:solidFill>
                  <a:schemeClr val="tx1"/>
                </a:solidFill>
                <a:latin typeface="+mn-lt"/>
              </a:defRPr>
            </a:lvl2pPr>
            <a:lvl3pPr marL="115200" indent="0">
              <a:lnSpc>
                <a:spcPts val="2200"/>
              </a:lnSpc>
              <a:buFont typeface="Arial" panose="020B0604020202020204" pitchFamily="34" charset="0"/>
              <a:buNone/>
              <a:defRPr sz="1600" b="0" cap="none">
                <a:solidFill>
                  <a:schemeClr val="tx1"/>
                </a:solidFill>
                <a:latin typeface="+mn-lt"/>
              </a:defRPr>
            </a:lvl3pPr>
            <a:lvl4pPr marL="115200" indent="0">
              <a:lnSpc>
                <a:spcPts val="2200"/>
              </a:lnSpc>
              <a:buFont typeface="Arial" panose="020B0604020202020204" pitchFamily="34" charset="0"/>
              <a:buNone/>
              <a:defRPr sz="1600" b="0" cap="none">
                <a:solidFill>
                  <a:schemeClr val="tx1"/>
                </a:solidFill>
                <a:latin typeface="+mn-lt"/>
              </a:defRPr>
            </a:lvl4pPr>
            <a:lvl5pPr marL="115200" indent="0">
              <a:lnSpc>
                <a:spcPts val="2200"/>
              </a:lnSpc>
              <a:buNone/>
              <a:defRPr sz="1600" b="0" cap="none">
                <a:solidFill>
                  <a:schemeClr val="tx1"/>
                </a:solidFill>
                <a:latin typeface="+mn-lt"/>
              </a:defRPr>
            </a:lvl5pPr>
            <a:lvl6pPr marL="115200" indent="0">
              <a:lnSpc>
                <a:spcPts val="2200"/>
              </a:lnSpc>
              <a:buFont typeface="Arial" panose="020B0604020202020204" pitchFamily="34" charset="0"/>
              <a:buNone/>
              <a:defRPr sz="1600" b="0" cap="none">
                <a:solidFill>
                  <a:schemeClr val="tx1"/>
                </a:solidFill>
                <a:latin typeface="+mn-lt"/>
              </a:defRPr>
            </a:lvl6pPr>
            <a:lvl7pPr marL="115200" indent="0">
              <a:lnSpc>
                <a:spcPts val="2200"/>
              </a:lnSpc>
              <a:buFont typeface="Arial" panose="020B0604020202020204" pitchFamily="34" charset="0"/>
              <a:buNone/>
              <a:defRPr sz="1600" b="0" cap="none">
                <a:solidFill>
                  <a:schemeClr val="tx1"/>
                </a:solidFill>
                <a:latin typeface="+mn-lt"/>
              </a:defRPr>
            </a:lvl7pPr>
            <a:lvl8pPr marL="115200" indent="0">
              <a:lnSpc>
                <a:spcPts val="2200"/>
              </a:lnSpc>
              <a:buFont typeface="Arial" panose="020B0604020202020204" pitchFamily="34" charset="0"/>
              <a:buNone/>
              <a:defRPr sz="1600" b="0" cap="none">
                <a:solidFill>
                  <a:schemeClr val="tx1"/>
                </a:solidFill>
                <a:latin typeface="+mn-lt"/>
              </a:defRPr>
            </a:lvl8pPr>
            <a:lvl9pPr marL="115200" indent="0">
              <a:lnSpc>
                <a:spcPts val="2200"/>
              </a:lnSpc>
              <a:buFont typeface="Arial" panose="020B0604020202020204" pitchFamily="34" charset="0"/>
              <a:buNone/>
              <a:defRPr sz="16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Zitat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25" hasCustomPrompt="1"/>
          </p:nvPr>
        </p:nvSpPr>
        <p:spPr>
          <a:xfrm>
            <a:off x="4691905" y="3924000"/>
            <a:ext cx="612000" cy="0"/>
          </a:xfrm>
          <a:solidFill>
            <a:schemeClr val="accent2"/>
          </a:solidFill>
          <a:ln w="25400">
            <a:solidFill>
              <a:schemeClr val="accent2"/>
            </a:solidFill>
            <a:miter lim="800000"/>
          </a:ln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00" b="1" cap="none" baseline="0">
                <a:solidFill>
                  <a:schemeClr val="accent2"/>
                </a:solidFill>
                <a:latin typeface="+mn-lt"/>
              </a:defRPr>
            </a:lvl1pPr>
            <a:lvl2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2pPr>
            <a:lvl3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3pPr>
            <a:lvl4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4pPr>
            <a:lvl5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5pPr>
            <a:lvl6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6pPr>
            <a:lvl7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7pPr>
            <a:lvl8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8pPr>
            <a:lvl9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100" b="1" cap="none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                                                                     </a:t>
            </a:r>
          </a:p>
        </p:txBody>
      </p: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328" y="914198"/>
            <a:ext cx="720560" cy="720000"/>
          </a:xfrm>
          <a:prstGeom prst="rect">
            <a:avLst/>
          </a:prstGeom>
        </p:spPr>
      </p:pic>
      <p:sp>
        <p:nvSpPr>
          <p:cNvPr id="21" name="Textplatzhalter 6"/>
          <p:cNvSpPr>
            <a:spLocks noGrp="1"/>
          </p:cNvSpPr>
          <p:nvPr>
            <p:ph type="body" sz="quarter" idx="22" hasCustomPrompt="1"/>
          </p:nvPr>
        </p:nvSpPr>
        <p:spPr>
          <a:xfrm>
            <a:off x="4679999" y="5494216"/>
            <a:ext cx="2880000" cy="540000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defRPr sz="1300" b="1" cap="none">
                <a:latin typeface="+mn-lt"/>
              </a:defRPr>
            </a:lvl1pPr>
            <a:lvl2pPr marL="0" indent="0">
              <a:lnSpc>
                <a:spcPts val="1800"/>
              </a:lnSpc>
              <a:buFont typeface="Arial" panose="020B0604020202020204" pitchFamily="34" charset="0"/>
              <a:buNone/>
              <a:defRPr sz="1100" b="0" cap="none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ts val="1800"/>
              </a:lnSpc>
              <a:buFont typeface="Arial" panose="020B0604020202020204" pitchFamily="34" charset="0"/>
              <a:buNone/>
              <a:defRPr sz="1100" b="0" cap="none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ts val="1800"/>
              </a:lnSpc>
              <a:buFont typeface="Arial" panose="020B0604020202020204" pitchFamily="34" charset="0"/>
              <a:buNone/>
              <a:defRPr sz="1100" b="0" cap="none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ts val="1800"/>
              </a:lnSpc>
              <a:buNone/>
              <a:defRPr sz="1100" b="0" cap="none">
                <a:solidFill>
                  <a:schemeClr val="accent2"/>
                </a:solidFill>
                <a:latin typeface="+mn-lt"/>
              </a:defRPr>
            </a:lvl5pPr>
            <a:lvl6pPr marL="0" indent="0">
              <a:lnSpc>
                <a:spcPts val="1800"/>
              </a:lnSpc>
              <a:buFont typeface="Arial" panose="020B0604020202020204" pitchFamily="34" charset="0"/>
              <a:buNone/>
              <a:defRPr sz="1100" b="0" cap="none">
                <a:solidFill>
                  <a:schemeClr val="accent2"/>
                </a:solidFill>
                <a:latin typeface="+mn-lt"/>
              </a:defRPr>
            </a:lvl6pPr>
            <a:lvl7pPr marL="0" indent="0">
              <a:lnSpc>
                <a:spcPts val="1800"/>
              </a:lnSpc>
              <a:buFont typeface="Arial" panose="020B0604020202020204" pitchFamily="34" charset="0"/>
              <a:buNone/>
              <a:defRPr sz="1100" b="0" cap="none">
                <a:solidFill>
                  <a:schemeClr val="accent2"/>
                </a:solidFill>
                <a:latin typeface="+mn-lt"/>
              </a:defRPr>
            </a:lvl7pPr>
            <a:lvl8pPr marL="0" indent="0">
              <a:lnSpc>
                <a:spcPts val="1800"/>
              </a:lnSpc>
              <a:buFont typeface="Arial" panose="020B0604020202020204" pitchFamily="34" charset="0"/>
              <a:buNone/>
              <a:defRPr sz="1100" b="0" cap="none">
                <a:solidFill>
                  <a:schemeClr val="accent2"/>
                </a:solidFill>
                <a:latin typeface="+mn-lt"/>
              </a:defRPr>
            </a:lvl8pPr>
            <a:lvl9pPr marL="0" indent="0">
              <a:lnSpc>
                <a:spcPts val="1800"/>
              </a:lnSpc>
              <a:buFont typeface="Arial" panose="020B0604020202020204" pitchFamily="34" charset="0"/>
              <a:buNone/>
              <a:defRPr sz="1100" b="0" cap="none">
                <a:solidFill>
                  <a:schemeClr val="accent2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Firma und Partner seit (LE erhöhen)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22" name="Bildplatzhalter 10"/>
          <p:cNvSpPr>
            <a:spLocks noGrp="1"/>
          </p:cNvSpPr>
          <p:nvPr>
            <p:ph type="pic" sz="quarter" idx="26" hasCustomPrompt="1"/>
          </p:nvPr>
        </p:nvSpPr>
        <p:spPr>
          <a:xfrm>
            <a:off x="7496400" y="5134216"/>
            <a:ext cx="1800000" cy="9000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050"/>
            </a:lvl1pPr>
          </a:lstStyle>
          <a:p>
            <a:r>
              <a:rPr lang="de-DE" dirty="0"/>
              <a:t>Logo einfügen ggf. anpassen</a:t>
            </a:r>
          </a:p>
        </p:txBody>
      </p:sp>
    </p:spTree>
    <p:extLst>
      <p:ext uri="{BB962C8B-B14F-4D97-AF65-F5344CB8AC3E}">
        <p14:creationId xmlns:p14="http://schemas.microsoft.com/office/powerpoint/2010/main" val="198982890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-spaltig // Schau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4A34-BCD3-44C3-BB8A-E00048D813B1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11998" y="2124075"/>
            <a:ext cx="4255200" cy="1800000"/>
          </a:xfrm>
        </p:spPr>
        <p:txBody>
          <a:bodyPr/>
          <a:lstStyle/>
          <a:p>
            <a:pPr lvl="0"/>
            <a:r>
              <a:rPr lang="de-DE" dirty="0"/>
              <a:t>Aufzählungspunkt einfügen // für Fließtext und Zwischenheadline: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00" y="2124075"/>
            <a:ext cx="4256400" cy="1800000"/>
          </a:xfrm>
        </p:spPr>
        <p:txBody>
          <a:bodyPr/>
          <a:lstStyle/>
          <a:p>
            <a:pPr lvl="0"/>
            <a:r>
              <a:rPr lang="de-DE" dirty="0"/>
              <a:t>Aufzählungspunkt einfügen // für Fließtext und Zwischenheadline: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5" hasCustomPrompt="1"/>
          </p:nvPr>
        </p:nvSpPr>
        <p:spPr>
          <a:xfrm>
            <a:off x="612000" y="4464000"/>
            <a:ext cx="2160000" cy="1440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400" b="1" cap="all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400" b="1" cap="all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400" b="1" cap="all">
                <a:solidFill>
                  <a:schemeClr val="bg1"/>
                </a:solidFill>
                <a:latin typeface="+mj-lt"/>
              </a:defRPr>
            </a:lvl4pPr>
            <a:lvl5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400" b="1" cap="all">
                <a:solidFill>
                  <a:schemeClr val="bg1"/>
                </a:solidFill>
                <a:latin typeface="+mj-lt"/>
              </a:defRPr>
            </a:lvl5pPr>
            <a:lvl6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400" b="1" cap="all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400" b="1" cap="all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400" b="1" cap="all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4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Text     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6" hasCustomPrompt="1"/>
          </p:nvPr>
        </p:nvSpPr>
        <p:spPr>
          <a:xfrm>
            <a:off x="7136400" y="4464000"/>
            <a:ext cx="2160000" cy="1440000"/>
          </a:xfrm>
          <a:solidFill>
            <a:schemeClr val="tx1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400" b="1" cap="all">
                <a:solidFill>
                  <a:schemeClr val="bg1"/>
                </a:solidFill>
                <a:latin typeface="+mj-lt"/>
              </a:defRPr>
            </a:lvl2pPr>
            <a:lvl3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400" b="1" cap="all">
                <a:solidFill>
                  <a:schemeClr val="bg1"/>
                </a:solidFill>
                <a:latin typeface="+mj-lt"/>
              </a:defRPr>
            </a:lvl3pPr>
            <a:lvl4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400" b="1" cap="all">
                <a:solidFill>
                  <a:schemeClr val="bg1"/>
                </a:solidFill>
                <a:latin typeface="+mj-lt"/>
              </a:defRPr>
            </a:lvl4pPr>
            <a:lvl5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400" b="1" cap="all">
                <a:solidFill>
                  <a:schemeClr val="bg1"/>
                </a:solidFill>
                <a:latin typeface="+mj-lt"/>
              </a:defRPr>
            </a:lvl5pPr>
            <a:lvl6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400" b="1" cap="all">
                <a:solidFill>
                  <a:schemeClr val="bg1"/>
                </a:solidFill>
                <a:latin typeface="+mj-lt"/>
              </a:defRPr>
            </a:lvl6pPr>
            <a:lvl7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400" b="1" cap="all">
                <a:solidFill>
                  <a:schemeClr val="bg1"/>
                </a:solidFill>
                <a:latin typeface="+mj-lt"/>
              </a:defRPr>
            </a:lvl7pPr>
            <a:lvl8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400" b="1" cap="all">
                <a:solidFill>
                  <a:schemeClr val="bg1"/>
                </a:solidFill>
                <a:latin typeface="+mj-lt"/>
              </a:defRPr>
            </a:lvl8pPr>
            <a:lvl9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24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Text     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7" hasCustomPrompt="1"/>
          </p:nvPr>
        </p:nvSpPr>
        <p:spPr>
          <a:xfrm>
            <a:off x="3442200" y="4464001"/>
            <a:ext cx="3024000" cy="1439999"/>
          </a:xfrm>
          <a:solidFill>
            <a:schemeClr val="accent6"/>
          </a:solidFill>
        </p:spPr>
        <p:txBody>
          <a:bodyPr anchor="ctr" anchorCtr="0"/>
          <a:lstStyle>
            <a:lvl1pPr marL="0" indent="0" algn="ctr">
              <a:lnSpc>
                <a:spcPts val="2400"/>
              </a:lnSpc>
              <a:spcBef>
                <a:spcPts val="0"/>
              </a:spcBef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0" indent="0" algn="ctr">
              <a:lnSpc>
                <a:spcPts val="2400"/>
              </a:lnSpc>
              <a:buFont typeface="Arial" panose="020B0604020202020204" pitchFamily="34" charset="0"/>
              <a:buNone/>
              <a:defRPr sz="1800" b="1">
                <a:solidFill>
                  <a:schemeClr val="tx1"/>
                </a:solidFill>
                <a:latin typeface="+mj-lt"/>
              </a:defRPr>
            </a:lvl2pPr>
            <a:lvl3pPr marL="0" indent="0" algn="ctr">
              <a:lnSpc>
                <a:spcPts val="2400"/>
              </a:lnSpc>
              <a:buFont typeface="Arial" panose="020B0604020202020204" pitchFamily="34" charset="0"/>
              <a:buNone/>
              <a:defRPr sz="1800" b="1">
                <a:solidFill>
                  <a:schemeClr val="tx1"/>
                </a:solidFill>
                <a:latin typeface="+mj-lt"/>
              </a:defRPr>
            </a:lvl3pPr>
            <a:lvl4pPr marL="0" indent="0" algn="ctr">
              <a:lnSpc>
                <a:spcPts val="2400"/>
              </a:lnSpc>
              <a:buFont typeface="Arial" panose="020B0604020202020204" pitchFamily="34" charset="0"/>
              <a:buNone/>
              <a:defRPr sz="1800" b="1">
                <a:solidFill>
                  <a:schemeClr val="tx1"/>
                </a:solidFill>
                <a:latin typeface="+mj-lt"/>
              </a:defRPr>
            </a:lvl4pPr>
            <a:lvl5pPr marL="0" indent="0" algn="ctr">
              <a:lnSpc>
                <a:spcPts val="2400"/>
              </a:lnSpc>
              <a:buFont typeface="Arial" panose="020B0604020202020204" pitchFamily="34" charset="0"/>
              <a:buNone/>
              <a:defRPr sz="1800" b="1">
                <a:solidFill>
                  <a:schemeClr val="tx1"/>
                </a:solidFill>
                <a:latin typeface="+mj-lt"/>
              </a:defRPr>
            </a:lvl5pPr>
            <a:lvl6pPr marL="0" indent="0" algn="ctr">
              <a:lnSpc>
                <a:spcPts val="2400"/>
              </a:lnSpc>
              <a:buFont typeface="Arial" panose="020B0604020202020204" pitchFamily="34" charset="0"/>
              <a:buNone/>
              <a:defRPr sz="1800" b="1">
                <a:solidFill>
                  <a:schemeClr val="tx1"/>
                </a:solidFill>
                <a:latin typeface="+mj-lt"/>
              </a:defRPr>
            </a:lvl6pPr>
            <a:lvl7pPr marL="0" indent="0" algn="ctr">
              <a:lnSpc>
                <a:spcPts val="2400"/>
              </a:lnSpc>
              <a:buFont typeface="Arial" panose="020B0604020202020204" pitchFamily="34" charset="0"/>
              <a:buNone/>
              <a:defRPr sz="1800" b="1">
                <a:solidFill>
                  <a:schemeClr val="tx1"/>
                </a:solidFill>
                <a:latin typeface="+mj-lt"/>
              </a:defRPr>
            </a:lvl7pPr>
            <a:lvl8pPr marL="0" indent="0" algn="ctr">
              <a:lnSpc>
                <a:spcPts val="2400"/>
              </a:lnSpc>
              <a:buFont typeface="Arial" panose="020B0604020202020204" pitchFamily="34" charset="0"/>
              <a:buNone/>
              <a:defRPr sz="1800" b="1">
                <a:solidFill>
                  <a:schemeClr val="tx1"/>
                </a:solidFill>
                <a:latin typeface="+mj-lt"/>
              </a:defRPr>
            </a:lvl8pPr>
            <a:lvl9pPr marL="0" indent="0" algn="ctr">
              <a:lnSpc>
                <a:spcPts val="2400"/>
              </a:lnSpc>
              <a:buFont typeface="Arial" panose="020B0604020202020204" pitchFamily="34" charset="0"/>
              <a:buNone/>
              <a:defRPr sz="1800" b="1">
                <a:solidFill>
                  <a:schemeClr val="tx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Text     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2932500" y="4766400"/>
            <a:ext cx="349200" cy="838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lnSpc>
                <a:spcPct val="100000"/>
              </a:lnSpc>
              <a:buNone/>
              <a:defRPr sz="600" b="0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6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6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6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6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6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6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6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6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         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19" name="Textplatzhalter 17"/>
          <p:cNvSpPr>
            <a:spLocks noGrp="1"/>
          </p:cNvSpPr>
          <p:nvPr>
            <p:ph type="body" sz="quarter" idx="19" hasCustomPrompt="1"/>
          </p:nvPr>
        </p:nvSpPr>
        <p:spPr>
          <a:xfrm flipH="1">
            <a:off x="6626700" y="4764600"/>
            <a:ext cx="349200" cy="838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lnSpc>
                <a:spcPct val="100000"/>
              </a:lnSpc>
              <a:buNone/>
              <a:defRPr sz="600" b="0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600" b="0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600" b="0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600" b="0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600" b="0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600" b="0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600" b="0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600" b="0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6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          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343817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ktor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C99C-D81F-4F4D-91EF-6B49B9BF23C8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2772000"/>
            <a:ext cx="1717200" cy="2160000"/>
          </a:xfrm>
          <a:blipFill>
            <a:blip r:embed="rId2"/>
            <a:stretch>
              <a:fillRect/>
            </a:stretch>
          </a:blipFill>
        </p:spPr>
        <p:txBody>
          <a:bodyPr lIns="144000" tIns="216000" rIns="36000" bIns="0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1900" b="0" cap="none">
                <a:solidFill>
                  <a:schemeClr val="bg1"/>
                </a:solidFill>
                <a:latin typeface="+mn-lt"/>
              </a:defRPr>
            </a:lvl1pPr>
            <a:lvl2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2pPr>
            <a:lvl3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3pPr>
            <a:lvl4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4pPr>
            <a:lvl5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5pPr>
            <a:lvl6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6pPr>
            <a:lvl7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7pPr>
            <a:lvl8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8pPr>
            <a:lvl9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Faktor   // für Fließtext und // Listeebene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2682000" y="2124000"/>
            <a:ext cx="3132000" cy="2577600"/>
          </a:xfrm>
          <a:blipFill>
            <a:blip r:embed="rId3"/>
            <a:stretch>
              <a:fillRect/>
            </a:stretch>
          </a:blipFill>
        </p:spPr>
        <p:txBody>
          <a:bodyPr lIns="216000" tIns="216000" rIns="36000" bIns="0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1900" b="0" cap="none">
                <a:solidFill>
                  <a:schemeClr val="bg1"/>
                </a:solidFill>
                <a:latin typeface="+mn-lt"/>
              </a:defRPr>
            </a:lvl1pPr>
            <a:lvl2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2pPr>
            <a:lvl3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3pPr>
            <a:lvl4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4pPr>
            <a:lvl5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5pPr>
            <a:lvl6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6pPr>
            <a:lvl7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7pPr>
            <a:lvl8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8pPr>
            <a:lvl9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Faktor  Aufzählungspunkt einfügen // für Fließtext und erhöhen/verringern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191188" y="3276000"/>
            <a:ext cx="3103200" cy="2196000"/>
          </a:xfrm>
          <a:blipFill>
            <a:blip r:embed="rId4"/>
            <a:stretch>
              <a:fillRect/>
            </a:stretch>
          </a:blipFill>
        </p:spPr>
        <p:txBody>
          <a:bodyPr lIns="216000" tIns="216000" rIns="36000" bIns="0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1900" b="0" cap="none">
                <a:solidFill>
                  <a:schemeClr val="bg1"/>
                </a:solidFill>
                <a:latin typeface="+mn-lt"/>
              </a:defRPr>
            </a:lvl1pPr>
            <a:lvl2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2pPr>
            <a:lvl3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3pPr>
            <a:lvl4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4pPr>
            <a:lvl5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5pPr>
            <a:lvl6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6pPr>
            <a:lvl7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7pPr>
            <a:lvl8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8pPr>
            <a:lvl9pPr marL="0" indent="0">
              <a:lnSpc>
                <a:spcPts val="2400"/>
              </a:lnSpc>
              <a:buFont typeface="Arial" panose="020B0604020202020204" pitchFamily="34" charset="0"/>
              <a:buNone/>
              <a:defRPr sz="1600" b="0" cap="none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Faktor  Aufzählungspunkt einfügen 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3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611998" y="5040000"/>
            <a:ext cx="2520000" cy="720000"/>
          </a:xfrm>
          <a:noFill/>
        </p:spPr>
        <p:txBody>
          <a:bodyPr lIns="0" tIns="0" rIns="0" bIns="0"/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sz="1500" b="0" cap="none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Faktorquelle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3744000" y="4500000"/>
            <a:ext cx="2070000" cy="720000"/>
          </a:xfrm>
          <a:noFill/>
        </p:spPr>
        <p:txBody>
          <a:bodyPr lIns="0" tIns="0" rIns="0" bIns="0"/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sz="1500" b="0" cap="none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Faktorquelle</a:t>
            </a:r>
          </a:p>
        </p:txBody>
      </p:sp>
      <p:sp>
        <p:nvSpPr>
          <p:cNvPr id="15" name="Textplatzhalter 9"/>
          <p:cNvSpPr>
            <a:spLocks noGrp="1"/>
          </p:cNvSpPr>
          <p:nvPr>
            <p:ph type="body" sz="quarter" idx="18" hasCustomPrompt="1"/>
          </p:nvPr>
        </p:nvSpPr>
        <p:spPr>
          <a:xfrm>
            <a:off x="7236000" y="5292000"/>
            <a:ext cx="2060400" cy="720000"/>
          </a:xfrm>
          <a:noFill/>
        </p:spPr>
        <p:txBody>
          <a:bodyPr lIns="0" tIns="0" rIns="0" bIns="0"/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sz="1500" b="0" cap="none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ts val="1900"/>
              </a:lnSpc>
              <a:buFont typeface="Arial" panose="020B0604020202020204" pitchFamily="34" charset="0"/>
              <a:buNone/>
              <a:defRPr sz="15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Faktorquelle</a:t>
            </a:r>
          </a:p>
        </p:txBody>
      </p:sp>
      <p:sp>
        <p:nvSpPr>
          <p:cNvPr id="7" name="Tabellenplatzhalter 6"/>
          <p:cNvSpPr>
            <a:spLocks noGrp="1"/>
          </p:cNvSpPr>
          <p:nvPr>
            <p:ph type="tbl" sz="quarter" idx="19" hasCustomPrompt="1"/>
          </p:nvPr>
        </p:nvSpPr>
        <p:spPr>
          <a:xfrm>
            <a:off x="612000" y="5730840"/>
            <a:ext cx="204840" cy="219600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00"/>
            </a:lvl1pPr>
          </a:lstStyle>
          <a:p>
            <a:r>
              <a:rPr lang="de-DE" dirty="0"/>
              <a:t>           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20" hasCustomPrompt="1"/>
          </p:nvPr>
        </p:nvSpPr>
        <p:spPr>
          <a:xfrm>
            <a:off x="936000" y="5724001"/>
            <a:ext cx="8360400" cy="505349"/>
          </a:xfrm>
        </p:spPr>
        <p:txBody>
          <a:bodyPr/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sz="1500" b="0" i="0" u="none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ts val="19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b="0" i="0" u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ts val="19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b="0" i="0" u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ts val="19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b="0" i="0" u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ts val="1900"/>
              </a:lnSpc>
              <a:spcBef>
                <a:spcPts val="0"/>
              </a:spcBef>
              <a:buNone/>
              <a:defRPr sz="1500" b="0" i="0" u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ts val="19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b="0" i="0" u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ts val="19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b="0" i="0" u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ts val="1900"/>
              </a:lnSpc>
              <a:spcBef>
                <a:spcPts val="0"/>
              </a:spcBef>
              <a:buNone/>
              <a:defRPr sz="1500" b="0" i="0" u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ts val="1900"/>
              </a:lnSpc>
              <a:spcBef>
                <a:spcPts val="0"/>
              </a:spcBef>
              <a:buFont typeface="Arial" panose="020B0604020202020204" pitchFamily="34" charset="0"/>
              <a:buNone/>
              <a:defRPr sz="1500" b="0" i="0" u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Info/URL</a:t>
            </a:r>
          </a:p>
        </p:txBody>
      </p:sp>
    </p:spTree>
    <p:extLst>
      <p:ext uri="{BB962C8B-B14F-4D97-AF65-F5344CB8AC3E}">
        <p14:creationId xmlns:p14="http://schemas.microsoft.com/office/powerpoint/2010/main" val="673915238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BADFC-FD47-4783-BDF3-D43EFCA246E7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9" name="Bildplatzhalter 10"/>
          <p:cNvSpPr>
            <a:spLocks noGrp="1"/>
          </p:cNvSpPr>
          <p:nvPr>
            <p:ph type="pic" sz="quarter" idx="16" hasCustomPrompt="1"/>
          </p:nvPr>
        </p:nvSpPr>
        <p:spPr>
          <a:xfrm>
            <a:off x="612000" y="1980000"/>
            <a:ext cx="1404000" cy="720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050" baseline="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10" name="Bildplatzhalter 10"/>
          <p:cNvSpPr>
            <a:spLocks noGrp="1"/>
          </p:cNvSpPr>
          <p:nvPr>
            <p:ph type="pic" sz="quarter" idx="17" hasCustomPrompt="1"/>
          </p:nvPr>
        </p:nvSpPr>
        <p:spPr>
          <a:xfrm>
            <a:off x="2287800" y="1980000"/>
            <a:ext cx="1692000" cy="720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8" hasCustomPrompt="1"/>
          </p:nvPr>
        </p:nvSpPr>
        <p:spPr>
          <a:xfrm>
            <a:off x="4251600" y="1980000"/>
            <a:ext cx="1512000" cy="720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12" name="Bildplatzhalter 10"/>
          <p:cNvSpPr>
            <a:spLocks noGrp="1"/>
          </p:cNvSpPr>
          <p:nvPr>
            <p:ph type="pic" sz="quarter" idx="19" hasCustomPrompt="1"/>
          </p:nvPr>
        </p:nvSpPr>
        <p:spPr>
          <a:xfrm>
            <a:off x="6035400" y="1980000"/>
            <a:ext cx="1692000" cy="720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16" name="Bildplatzhalter 10"/>
          <p:cNvSpPr>
            <a:spLocks noGrp="1"/>
          </p:cNvSpPr>
          <p:nvPr>
            <p:ph type="pic" sz="quarter" idx="20" hasCustomPrompt="1"/>
          </p:nvPr>
        </p:nvSpPr>
        <p:spPr>
          <a:xfrm>
            <a:off x="7999200" y="1980000"/>
            <a:ext cx="1296000" cy="720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17" name="Bildplatzhalter 10"/>
          <p:cNvSpPr>
            <a:spLocks noGrp="1"/>
          </p:cNvSpPr>
          <p:nvPr>
            <p:ph type="pic" sz="quarter" idx="21" hasCustomPrompt="1"/>
          </p:nvPr>
        </p:nvSpPr>
        <p:spPr>
          <a:xfrm>
            <a:off x="612000" y="2808000"/>
            <a:ext cx="1404000" cy="720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18" name="Bildplatzhalter 10"/>
          <p:cNvSpPr>
            <a:spLocks noGrp="1"/>
          </p:cNvSpPr>
          <p:nvPr>
            <p:ph type="pic" sz="quarter" idx="22" hasCustomPrompt="1"/>
          </p:nvPr>
        </p:nvSpPr>
        <p:spPr>
          <a:xfrm>
            <a:off x="2289600" y="2808000"/>
            <a:ext cx="1692000" cy="720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19" name="Bildplatzhalter 10"/>
          <p:cNvSpPr>
            <a:spLocks noGrp="1"/>
          </p:cNvSpPr>
          <p:nvPr>
            <p:ph type="pic" sz="quarter" idx="23" hasCustomPrompt="1"/>
          </p:nvPr>
        </p:nvSpPr>
        <p:spPr>
          <a:xfrm>
            <a:off x="4251600" y="2808000"/>
            <a:ext cx="1512000" cy="720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20" name="Bildplatzhalter 10"/>
          <p:cNvSpPr>
            <a:spLocks noGrp="1"/>
          </p:cNvSpPr>
          <p:nvPr>
            <p:ph type="pic" sz="quarter" idx="24" hasCustomPrompt="1"/>
          </p:nvPr>
        </p:nvSpPr>
        <p:spPr>
          <a:xfrm>
            <a:off x="6037200" y="2808000"/>
            <a:ext cx="1692000" cy="720000"/>
          </a:xfrm>
        </p:spPr>
        <p:txBody>
          <a:bodyPr anchor="ctr" anchorCtr="0"/>
          <a:lstStyle>
            <a:lvl1pPr marL="0" marR="0" indent="0" algn="ctr" defTabSz="958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21" name="Bildplatzhalter 10"/>
          <p:cNvSpPr>
            <a:spLocks noGrp="1"/>
          </p:cNvSpPr>
          <p:nvPr>
            <p:ph type="pic" sz="quarter" idx="25" hasCustomPrompt="1"/>
          </p:nvPr>
        </p:nvSpPr>
        <p:spPr>
          <a:xfrm>
            <a:off x="7999200" y="2808000"/>
            <a:ext cx="1296000" cy="720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22" name="Bildplatzhalter 10"/>
          <p:cNvSpPr>
            <a:spLocks noGrp="1"/>
          </p:cNvSpPr>
          <p:nvPr>
            <p:ph type="pic" sz="quarter" idx="26" hasCustomPrompt="1"/>
          </p:nvPr>
        </p:nvSpPr>
        <p:spPr>
          <a:xfrm>
            <a:off x="612000" y="3636000"/>
            <a:ext cx="1404000" cy="720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23" name="Bildplatzhalter 10"/>
          <p:cNvSpPr>
            <a:spLocks noGrp="1"/>
          </p:cNvSpPr>
          <p:nvPr>
            <p:ph type="pic" sz="quarter" idx="27" hasCustomPrompt="1"/>
          </p:nvPr>
        </p:nvSpPr>
        <p:spPr>
          <a:xfrm>
            <a:off x="2289600" y="3636000"/>
            <a:ext cx="1692000" cy="720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24" name="Bildplatzhalter 10"/>
          <p:cNvSpPr>
            <a:spLocks noGrp="1"/>
          </p:cNvSpPr>
          <p:nvPr>
            <p:ph type="pic" sz="quarter" idx="28" hasCustomPrompt="1"/>
          </p:nvPr>
        </p:nvSpPr>
        <p:spPr>
          <a:xfrm>
            <a:off x="4251600" y="3636000"/>
            <a:ext cx="1512000" cy="720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25" name="Bildplatzhalter 10"/>
          <p:cNvSpPr>
            <a:spLocks noGrp="1"/>
          </p:cNvSpPr>
          <p:nvPr>
            <p:ph type="pic" sz="quarter" idx="29" hasCustomPrompt="1"/>
          </p:nvPr>
        </p:nvSpPr>
        <p:spPr>
          <a:xfrm>
            <a:off x="6037200" y="3636000"/>
            <a:ext cx="1692000" cy="720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26" name="Bildplatzhalter 10"/>
          <p:cNvSpPr>
            <a:spLocks noGrp="1"/>
          </p:cNvSpPr>
          <p:nvPr>
            <p:ph type="pic" sz="quarter" idx="30" hasCustomPrompt="1"/>
          </p:nvPr>
        </p:nvSpPr>
        <p:spPr>
          <a:xfrm>
            <a:off x="7999200" y="3636000"/>
            <a:ext cx="1296000" cy="720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27" name="Bildplatzhalter 10"/>
          <p:cNvSpPr>
            <a:spLocks noGrp="1"/>
          </p:cNvSpPr>
          <p:nvPr>
            <p:ph type="pic" sz="quarter" idx="31" hasCustomPrompt="1"/>
          </p:nvPr>
        </p:nvSpPr>
        <p:spPr>
          <a:xfrm>
            <a:off x="612000" y="4464000"/>
            <a:ext cx="1404000" cy="828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28" name="Bildplatzhalter 10"/>
          <p:cNvSpPr>
            <a:spLocks noGrp="1"/>
          </p:cNvSpPr>
          <p:nvPr>
            <p:ph type="pic" sz="quarter" idx="32" hasCustomPrompt="1"/>
          </p:nvPr>
        </p:nvSpPr>
        <p:spPr>
          <a:xfrm>
            <a:off x="2289600" y="4464000"/>
            <a:ext cx="1692000" cy="828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29" name="Bildplatzhalter 10"/>
          <p:cNvSpPr>
            <a:spLocks noGrp="1"/>
          </p:cNvSpPr>
          <p:nvPr>
            <p:ph type="pic" sz="quarter" idx="33" hasCustomPrompt="1"/>
          </p:nvPr>
        </p:nvSpPr>
        <p:spPr>
          <a:xfrm>
            <a:off x="4251600" y="4464000"/>
            <a:ext cx="1512000" cy="828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30" name="Bildplatzhalter 10"/>
          <p:cNvSpPr>
            <a:spLocks noGrp="1"/>
          </p:cNvSpPr>
          <p:nvPr>
            <p:ph type="pic" sz="quarter" idx="34" hasCustomPrompt="1"/>
          </p:nvPr>
        </p:nvSpPr>
        <p:spPr>
          <a:xfrm>
            <a:off x="6037200" y="4464000"/>
            <a:ext cx="1692000" cy="828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31" name="Bildplatzhalter 10"/>
          <p:cNvSpPr>
            <a:spLocks noGrp="1"/>
          </p:cNvSpPr>
          <p:nvPr>
            <p:ph type="pic" sz="quarter" idx="35" hasCustomPrompt="1"/>
          </p:nvPr>
        </p:nvSpPr>
        <p:spPr>
          <a:xfrm>
            <a:off x="7999200" y="4464000"/>
            <a:ext cx="1296000" cy="828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32" name="Bildplatzhalter 10"/>
          <p:cNvSpPr>
            <a:spLocks noGrp="1"/>
          </p:cNvSpPr>
          <p:nvPr>
            <p:ph type="pic" sz="quarter" idx="36" hasCustomPrompt="1"/>
          </p:nvPr>
        </p:nvSpPr>
        <p:spPr>
          <a:xfrm>
            <a:off x="612775" y="5400000"/>
            <a:ext cx="1404000" cy="756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33" name="Bildplatzhalter 10"/>
          <p:cNvSpPr>
            <a:spLocks noGrp="1"/>
          </p:cNvSpPr>
          <p:nvPr>
            <p:ph type="pic" sz="quarter" idx="37" hasCustomPrompt="1"/>
          </p:nvPr>
        </p:nvSpPr>
        <p:spPr>
          <a:xfrm>
            <a:off x="2288681" y="5400000"/>
            <a:ext cx="1692000" cy="756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34" name="Bildplatzhalter 10"/>
          <p:cNvSpPr>
            <a:spLocks noGrp="1"/>
          </p:cNvSpPr>
          <p:nvPr>
            <p:ph type="pic" sz="quarter" idx="38" hasCustomPrompt="1"/>
          </p:nvPr>
        </p:nvSpPr>
        <p:spPr>
          <a:xfrm>
            <a:off x="4252587" y="5400000"/>
            <a:ext cx="1512000" cy="756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35" name="Bildplatzhalter 10"/>
          <p:cNvSpPr>
            <a:spLocks noGrp="1"/>
          </p:cNvSpPr>
          <p:nvPr>
            <p:ph type="pic" sz="quarter" idx="39" hasCustomPrompt="1"/>
          </p:nvPr>
        </p:nvSpPr>
        <p:spPr>
          <a:xfrm>
            <a:off x="6036493" y="5400000"/>
            <a:ext cx="1692000" cy="756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36" name="Bildplatzhalter 10"/>
          <p:cNvSpPr>
            <a:spLocks noGrp="1"/>
          </p:cNvSpPr>
          <p:nvPr>
            <p:ph type="pic" sz="quarter" idx="40" hasCustomPrompt="1"/>
          </p:nvPr>
        </p:nvSpPr>
        <p:spPr>
          <a:xfrm>
            <a:off x="8000400" y="5400000"/>
            <a:ext cx="1296000" cy="756000"/>
          </a:xfrm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Bild einfügen</a:t>
            </a:r>
            <a:br>
              <a:rPr lang="de-DE" dirty="0"/>
            </a:br>
            <a:r>
              <a:rPr lang="de-DE" dirty="0"/>
              <a:t>ggf. anpassen/ beschneiden</a:t>
            </a:r>
          </a:p>
        </p:txBody>
      </p:sp>
      <p:sp>
        <p:nvSpPr>
          <p:cNvPr id="37" name="Regieanweisung // Allgemein"/>
          <p:cNvSpPr txBox="1"/>
          <p:nvPr userDrawn="1"/>
        </p:nvSpPr>
        <p:spPr>
          <a:xfrm rot="10800000" flipH="1" flipV="1">
            <a:off x="10031151" y="3095525"/>
            <a:ext cx="1800000" cy="1260475"/>
          </a:xfrm>
          <a:prstGeom prst="rect">
            <a:avLst/>
          </a:prstGeom>
          <a:noFill/>
          <a:ln w="12700">
            <a:noFill/>
          </a:ln>
        </p:spPr>
        <p:txBody>
          <a:bodyPr vert="horz" wrap="square" lIns="0" tIns="0" rIns="0" bIns="0" rtlCol="0" anchor="ctr" anchorCtr="0">
            <a:noAutofit/>
          </a:bodyPr>
          <a:lstStyle>
            <a:defPPr>
              <a:defRPr lang="de-DE"/>
            </a:defPPr>
            <a:lvl1pPr marL="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000" b="0" baseline="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Logo Zuschneiden </a:t>
            </a:r>
          </a:p>
          <a:p>
            <a:pPr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000" b="0" baseline="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und/oder Einpassen:</a:t>
            </a:r>
          </a:p>
          <a:p>
            <a:pPr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000" b="1" baseline="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Bildtools /</a:t>
            </a:r>
            <a:r>
              <a:rPr lang="de-DE" sz="1000" b="0" baseline="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/ </a:t>
            </a:r>
            <a:r>
              <a:rPr lang="de-DE" sz="1000" b="1" baseline="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Format /</a:t>
            </a:r>
            <a:r>
              <a:rPr lang="de-DE" sz="1000" b="0" baseline="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/ </a:t>
            </a:r>
            <a:r>
              <a:rPr lang="de-DE" sz="1000" b="1" baseline="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Größe // Zuschneiden // Einpassen</a:t>
            </a:r>
            <a:endParaRPr lang="de-DE" sz="1000" b="0" baseline="0" dirty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688"/>
          <a:stretch/>
        </p:blipFill>
        <p:spPr bwMode="auto">
          <a:xfrm>
            <a:off x="10018800" y="4176000"/>
            <a:ext cx="1008000" cy="213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99"/>
          <a:stretch/>
        </p:blipFill>
        <p:spPr bwMode="auto">
          <a:xfrm>
            <a:off x="10018800" y="4464000"/>
            <a:ext cx="1008000" cy="23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119383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ildplatzhalter 10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1584000"/>
            <a:ext cx="9909175" cy="5275588"/>
          </a:xfrm>
          <a:solidFill>
            <a:schemeClr val="accent5"/>
          </a:solidFill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Bild einfügen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12000" y="6405148"/>
            <a:ext cx="2520000" cy="216000"/>
          </a:xfrm>
        </p:spPr>
        <p:txBody>
          <a:bodyPr anchor="b" anchorCtr="0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545D6143-BC39-4D7C-944B-10CF9A3DDAF7}" type="datetime4">
              <a:rPr lang="de-DE" smtClean="0"/>
              <a:pPr/>
              <a:t>30. Oktober 2024</a:t>
            </a:fld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876000" y="5904000"/>
            <a:ext cx="2420400" cy="720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300" b="0" cap="none" baseline="0">
                <a:solidFill>
                  <a:schemeClr val="bg1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300" b="0" cap="none">
                <a:solidFill>
                  <a:schemeClr val="bg1"/>
                </a:solidFill>
                <a:latin typeface="+mn-lt"/>
              </a:defRPr>
            </a:lvl2pPr>
            <a:lvl3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300" b="0" cap="none">
                <a:solidFill>
                  <a:schemeClr val="bg1"/>
                </a:solidFill>
                <a:latin typeface="+mn-lt"/>
              </a:defRPr>
            </a:lvl3pPr>
            <a:lvl4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300" b="0" cap="none">
                <a:solidFill>
                  <a:schemeClr val="bg1"/>
                </a:solidFill>
                <a:latin typeface="+mn-lt"/>
              </a:defRPr>
            </a:lvl4pPr>
            <a:lvl5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300" b="0" cap="none">
                <a:solidFill>
                  <a:schemeClr val="bg1"/>
                </a:solidFill>
                <a:latin typeface="+mn-lt"/>
              </a:defRPr>
            </a:lvl5pPr>
            <a:lvl6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300" b="0" cap="none">
                <a:solidFill>
                  <a:schemeClr val="bg1"/>
                </a:solidFill>
                <a:latin typeface="+mn-lt"/>
              </a:defRPr>
            </a:lvl6pPr>
            <a:lvl7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300" b="0" cap="none">
                <a:solidFill>
                  <a:schemeClr val="bg1"/>
                </a:solidFill>
                <a:latin typeface="+mn-lt"/>
              </a:defRPr>
            </a:lvl7pPr>
            <a:lvl8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300" b="0" cap="none">
                <a:solidFill>
                  <a:schemeClr val="bg1"/>
                </a:solidFill>
                <a:latin typeface="+mn-lt"/>
              </a:defRPr>
            </a:lvl8pPr>
            <a:lvl9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1300" b="0" cap="none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Titel Vorname Nachname, </a:t>
            </a:r>
            <a:br>
              <a:rPr lang="de-DE" dirty="0"/>
            </a:br>
            <a:r>
              <a:rPr lang="de-DE" dirty="0"/>
              <a:t>Funktion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432000"/>
            <a:ext cx="2484276" cy="1032217"/>
          </a:xfrm>
          <a:prstGeom prst="rect">
            <a:avLst/>
          </a:prstGeom>
        </p:spPr>
      </p:pic>
      <p:sp>
        <p:nvSpPr>
          <p:cNvPr id="15" name="Textplatzhalter 14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6048000" y="396000"/>
            <a:ext cx="4010400" cy="4010400"/>
          </a:xfrm>
          <a:prstGeom prst="ellipse">
            <a:avLst/>
          </a:prstGeom>
          <a:solidFill>
            <a:schemeClr val="accent2"/>
          </a:solidFill>
          <a:effectLst>
            <a:innerShdw blurRad="1270000">
              <a:prstClr val="black">
                <a:alpha val="15000"/>
              </a:prstClr>
            </a:innerShdw>
          </a:effectLst>
        </p:spPr>
        <p:txBody>
          <a:bodyPr wrap="none" lIns="0" tIns="540000"/>
          <a:lstStyle>
            <a:lvl1pPr marL="0" indent="0" algn="ctr">
              <a:lnSpc>
                <a:spcPts val="4200"/>
              </a:lnSpc>
              <a:spcBef>
                <a:spcPts val="0"/>
              </a:spcBef>
              <a:buNone/>
              <a:defRPr sz="3400" b="0" i="1" u="sng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lnSpc>
                <a:spcPts val="19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cap="none">
                <a:solidFill>
                  <a:schemeClr val="bg1"/>
                </a:solidFill>
                <a:latin typeface="+mn-lt"/>
              </a:defRPr>
            </a:lvl2pPr>
            <a:lvl3pPr marL="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0" i="1" cap="none">
                <a:solidFill>
                  <a:schemeClr val="bg1"/>
                </a:solidFill>
                <a:latin typeface="+mn-lt"/>
              </a:defRPr>
            </a:lvl3pPr>
            <a:lvl4pPr marL="0" indent="0" algn="ctr">
              <a:lnSpc>
                <a:spcPts val="3000"/>
              </a:lnSpc>
              <a:spcBef>
                <a:spcPts val="0"/>
              </a:spcBef>
              <a:buFont typeface="Arial" panose="020B0604020202020204" pitchFamily="34" charset="0"/>
              <a:buNone/>
              <a:defRPr sz="1900" b="0" i="1" u="sng" cap="none">
                <a:solidFill>
                  <a:schemeClr val="bg1"/>
                </a:solidFill>
                <a:latin typeface="+mn-lt"/>
              </a:defRPr>
            </a:lvl4pPr>
            <a:lvl5pPr marL="0" indent="0" algn="ctr">
              <a:lnSpc>
                <a:spcPct val="100000"/>
              </a:lnSpc>
              <a:spcBef>
                <a:spcPts val="1000"/>
              </a:spcBef>
              <a:buNone/>
              <a:defRPr sz="1100" b="0" i="1" cap="none">
                <a:solidFill>
                  <a:schemeClr val="bg1"/>
                </a:solidFill>
                <a:latin typeface="+mn-lt"/>
              </a:defRPr>
            </a:lvl5pPr>
            <a:lvl6pPr marL="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0" i="1" cap="none">
                <a:solidFill>
                  <a:schemeClr val="bg1"/>
                </a:solidFill>
                <a:latin typeface="+mn-lt"/>
              </a:defRPr>
            </a:lvl6pPr>
            <a:lvl7pPr marL="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0" i="1" cap="none">
                <a:solidFill>
                  <a:schemeClr val="bg1"/>
                </a:solidFill>
                <a:latin typeface="+mn-lt"/>
              </a:defRPr>
            </a:lvl7pPr>
            <a:lvl8pPr marL="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0" i="1" cap="none">
                <a:solidFill>
                  <a:schemeClr val="bg1"/>
                </a:solidFill>
                <a:latin typeface="+mn-lt"/>
              </a:defRPr>
            </a:lvl8pPr>
            <a:lvl9pPr marL="0" indent="0" algn="ctr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0" i="1" cap="none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Titel der </a:t>
            </a:r>
            <a:br>
              <a:rPr lang="de-DE" dirty="0"/>
            </a:br>
            <a:r>
              <a:rPr lang="de-DE" dirty="0"/>
              <a:t>Präsentation </a:t>
            </a:r>
            <a:br>
              <a:rPr lang="de-DE" dirty="0"/>
            </a:br>
            <a:r>
              <a:rPr lang="de-DE" dirty="0"/>
              <a:t>(Weitere: </a:t>
            </a:r>
            <a:br>
              <a:rPr lang="de-DE" dirty="0"/>
            </a:br>
            <a:r>
              <a:rPr lang="de-DE" dirty="0"/>
              <a:t>Listenebene </a:t>
            </a:r>
            <a:br>
              <a:rPr lang="de-DE" dirty="0"/>
            </a:br>
            <a:r>
              <a:rPr lang="de-DE" dirty="0"/>
              <a:t>erhöhen)</a:t>
            </a:r>
          </a:p>
        </p:txBody>
      </p:sp>
      <p:grpSp>
        <p:nvGrpSpPr>
          <p:cNvPr id="34" name="Gruppieren 33"/>
          <p:cNvGrpSpPr/>
          <p:nvPr userDrawn="1"/>
        </p:nvGrpSpPr>
        <p:grpSpPr>
          <a:xfrm>
            <a:off x="-1908000" y="-468000"/>
            <a:ext cx="12647460" cy="7794001"/>
            <a:chOff x="-1908000" y="-468000"/>
            <a:chExt cx="12647460" cy="7794001"/>
          </a:xfrm>
        </p:grpSpPr>
        <p:grpSp>
          <p:nvGrpSpPr>
            <p:cNvPr id="35" name="Gruppieren 34"/>
            <p:cNvGrpSpPr/>
            <p:nvPr userDrawn="1"/>
          </p:nvGrpSpPr>
          <p:grpSpPr>
            <a:xfrm>
              <a:off x="612775" y="-468000"/>
              <a:ext cx="8683625" cy="360000"/>
              <a:chOff x="612775" y="-468000"/>
              <a:chExt cx="8683625" cy="360000"/>
            </a:xfrm>
          </p:grpSpPr>
          <p:cxnSp>
            <p:nvCxnSpPr>
              <p:cNvPr id="62" name="Gerade Verbindung 61"/>
              <p:cNvCxnSpPr/>
              <p:nvPr userDrawn="1"/>
            </p:nvCxnSpPr>
            <p:spPr>
              <a:xfrm>
                <a:off x="612775" y="-468000"/>
                <a:ext cx="0" cy="36000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Gerade Verbindung 62"/>
              <p:cNvCxnSpPr/>
              <p:nvPr userDrawn="1"/>
            </p:nvCxnSpPr>
            <p:spPr>
              <a:xfrm>
                <a:off x="9296400" y="-468000"/>
                <a:ext cx="0" cy="36000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feld 63"/>
              <p:cNvSpPr txBox="1"/>
              <p:nvPr userDrawn="1"/>
            </p:nvSpPr>
            <p:spPr>
              <a:xfrm>
                <a:off x="684000" y="-468000"/>
                <a:ext cx="720000" cy="360000"/>
              </a:xfrm>
              <a:prstGeom prst="rect">
                <a:avLst/>
              </a:prstGeom>
              <a:noFill/>
            </p:spPr>
            <p:txBody>
              <a:bodyPr wrap="square" lIns="18000" tIns="0" rIns="0" bIns="0" rtlCol="0" anchor="b" anchorCtr="0">
                <a:noAutofit/>
              </a:bodyPr>
              <a:lstStyle/>
              <a:p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12,06</a:t>
                </a:r>
              </a:p>
              <a:p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01,70</a:t>
                </a:r>
                <a:r>
                  <a:rPr lang="de-DE" sz="100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cm</a:t>
                </a:r>
                <a:endParaRPr lang="de-DE" sz="1000" dirty="0">
                  <a:solidFill>
                    <a:schemeClr val="tx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36" name="Gruppieren 35"/>
            <p:cNvGrpSpPr/>
            <p:nvPr userDrawn="1"/>
          </p:nvGrpSpPr>
          <p:grpSpPr>
            <a:xfrm>
              <a:off x="612775" y="6966000"/>
              <a:ext cx="8683625" cy="360000"/>
              <a:chOff x="612775" y="-468000"/>
              <a:chExt cx="8683625" cy="360000"/>
            </a:xfrm>
          </p:grpSpPr>
          <p:sp>
            <p:nvSpPr>
              <p:cNvPr id="58" name="Textfeld 57"/>
              <p:cNvSpPr txBox="1"/>
              <p:nvPr userDrawn="1"/>
            </p:nvSpPr>
            <p:spPr>
              <a:xfrm>
                <a:off x="8503200" y="-468000"/>
                <a:ext cx="720000" cy="360000"/>
              </a:xfrm>
              <a:prstGeom prst="rect">
                <a:avLst/>
              </a:prstGeom>
              <a:noFill/>
            </p:spPr>
            <p:txBody>
              <a:bodyPr wrap="square" lIns="0" tIns="0" rIns="18000" bIns="0" rtlCol="0" anchor="t" anchorCtr="0">
                <a:noAutofit/>
              </a:bodyPr>
              <a:lstStyle/>
              <a:p>
                <a:pPr marL="0" marR="0" indent="0" algn="r" defTabSz="958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cm 25,82</a:t>
                </a:r>
              </a:p>
              <a:p>
                <a:pPr marL="0" marR="0" indent="0" algn="r" defTabSz="958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12,06</a:t>
                </a:r>
              </a:p>
            </p:txBody>
          </p:sp>
          <p:cxnSp>
            <p:nvCxnSpPr>
              <p:cNvPr id="59" name="Gerade Verbindung 58"/>
              <p:cNvCxnSpPr/>
              <p:nvPr userDrawn="1"/>
            </p:nvCxnSpPr>
            <p:spPr>
              <a:xfrm>
                <a:off x="612775" y="-468000"/>
                <a:ext cx="0" cy="36000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Gerade Verbindung 59"/>
              <p:cNvCxnSpPr/>
              <p:nvPr userDrawn="1"/>
            </p:nvCxnSpPr>
            <p:spPr>
              <a:xfrm>
                <a:off x="9296400" y="-468000"/>
                <a:ext cx="0" cy="36000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feld 60"/>
              <p:cNvSpPr txBox="1"/>
              <p:nvPr userDrawn="1"/>
            </p:nvSpPr>
            <p:spPr>
              <a:xfrm>
                <a:off x="684000" y="-468000"/>
                <a:ext cx="720000" cy="360000"/>
              </a:xfrm>
              <a:prstGeom prst="rect">
                <a:avLst/>
              </a:prstGeom>
              <a:noFill/>
            </p:spPr>
            <p:txBody>
              <a:bodyPr wrap="square" lIns="18000" tIns="0" rIns="0" bIns="0" rtlCol="0" anchor="t" anchorCtr="0">
                <a:noAutofit/>
              </a:bodyPr>
              <a:lstStyle/>
              <a:p>
                <a:pPr marL="0" marR="0" indent="0" algn="l" defTabSz="958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01,70</a:t>
                </a:r>
                <a:r>
                  <a:rPr lang="de-DE" sz="100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cm</a:t>
                </a:r>
              </a:p>
              <a:p>
                <a:pPr marL="0" marR="0" indent="0" algn="l" defTabSz="958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12,06</a:t>
                </a:r>
              </a:p>
            </p:txBody>
          </p:sp>
        </p:grpSp>
        <p:grpSp>
          <p:nvGrpSpPr>
            <p:cNvPr id="37" name="Gruppieren 36"/>
            <p:cNvGrpSpPr/>
            <p:nvPr userDrawn="1"/>
          </p:nvGrpSpPr>
          <p:grpSpPr>
            <a:xfrm>
              <a:off x="-1908000" y="-468000"/>
              <a:ext cx="12647460" cy="7794001"/>
              <a:chOff x="-1908000" y="-468000"/>
              <a:chExt cx="12647460" cy="7794001"/>
            </a:xfrm>
          </p:grpSpPr>
          <p:grpSp>
            <p:nvGrpSpPr>
              <p:cNvPr id="38" name="Gruppieren 37"/>
              <p:cNvGrpSpPr/>
              <p:nvPr userDrawn="1"/>
            </p:nvGrpSpPr>
            <p:grpSpPr>
              <a:xfrm>
                <a:off x="-1908000" y="-468000"/>
                <a:ext cx="11131200" cy="7794001"/>
                <a:chOff x="-1908000" y="-468000"/>
                <a:chExt cx="11131200" cy="7794001"/>
              </a:xfrm>
            </p:grpSpPr>
            <p:sp>
              <p:nvSpPr>
                <p:cNvPr id="48" name="Regieanweisung // Hilfslinien"/>
                <p:cNvSpPr txBox="1"/>
                <p:nvPr userDrawn="1"/>
              </p:nvSpPr>
              <p:spPr>
                <a:xfrm rot="10800000" flipH="1" flipV="1">
                  <a:off x="1404465" y="6966000"/>
                  <a:ext cx="7099200" cy="360001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vert="horz" wrap="square" lIns="0" tIns="0" rIns="0" bIns="0" rtlCol="0" anchor="t" anchorCtr="0">
                  <a:noAutofit/>
                </a:bodyPr>
                <a:lstStyle>
                  <a:defPPr>
                    <a:defRPr lang="de-DE"/>
                  </a:defPPr>
                  <a:lvl1pPr marL="0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21528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43056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64584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86112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607640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129168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650696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172224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indent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Hilfslinien anzeigen über Menu: </a:t>
                  </a:r>
                  <a:b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</a:b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Ansicht</a:t>
                  </a: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 // </a:t>
                  </a: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Anzeigen</a:t>
                  </a: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 // Haken bei </a:t>
                  </a: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Führungslinien</a:t>
                  </a: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 setzten</a:t>
                  </a:r>
                </a:p>
              </p:txBody>
            </p:sp>
            <p:sp>
              <p:nvSpPr>
                <p:cNvPr id="49" name="Regieanweisung // Fußzeile"/>
                <p:cNvSpPr txBox="1"/>
                <p:nvPr userDrawn="1"/>
              </p:nvSpPr>
              <p:spPr>
                <a:xfrm rot="10800000" flipH="1" flipV="1">
                  <a:off x="1404000" y="-468000"/>
                  <a:ext cx="7819200" cy="360000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vert="horz" wrap="square" lIns="18000" tIns="0" rIns="0" bIns="0" rtlCol="0" anchor="b" anchorCtr="0">
                  <a:noAutofit/>
                </a:bodyPr>
                <a:lstStyle>
                  <a:defPPr>
                    <a:defRPr lang="de-DE"/>
                  </a:defPPr>
                  <a:lvl1pPr marL="0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21528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43056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64584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86112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607640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129168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650696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172224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indent="0" algn="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Fußzeilenfeld pro Folie oder für alle/mehrere anpassen über Menü:</a:t>
                  </a:r>
                </a:p>
                <a:p>
                  <a:pPr indent="0" algn="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Einfügen</a:t>
                  </a: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 // </a:t>
                  </a: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Text</a:t>
                  </a: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 // </a:t>
                  </a: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Kopf- und Fußzeile</a:t>
                  </a:r>
                </a:p>
              </p:txBody>
            </p:sp>
            <p:grpSp>
              <p:nvGrpSpPr>
                <p:cNvPr id="50" name="Gruppieren 49"/>
                <p:cNvGrpSpPr/>
                <p:nvPr userDrawn="1"/>
              </p:nvGrpSpPr>
              <p:grpSpPr>
                <a:xfrm>
                  <a:off x="-1908000" y="0"/>
                  <a:ext cx="1800001" cy="3420000"/>
                  <a:chOff x="-1908000" y="0"/>
                  <a:chExt cx="1800001" cy="3420000"/>
                </a:xfrm>
              </p:grpSpPr>
              <p:sp>
                <p:nvSpPr>
                  <p:cNvPr id="51" name="Regieanweisung // Allgemein"/>
                  <p:cNvSpPr txBox="1"/>
                  <p:nvPr userDrawn="1"/>
                </p:nvSpPr>
                <p:spPr>
                  <a:xfrm rot="10800000" flipH="1" flipV="1">
                    <a:off x="-1908000" y="0"/>
                    <a:ext cx="1800000" cy="1260475"/>
                  </a:xfrm>
                  <a:prstGeom prst="rect">
                    <a:avLst/>
                  </a:prstGeom>
                  <a:noFill/>
                  <a:ln w="12700">
                    <a:noFill/>
                  </a:ln>
                </p:spPr>
                <p:txBody>
                  <a:bodyPr vert="horz" wrap="square" lIns="0" tIns="0" rIns="0" bIns="0" rtlCol="0" anchor="ctr" anchorCtr="0">
                    <a:noAutofit/>
                  </a:bodyPr>
                  <a:lstStyle>
                    <a:defPPr>
                      <a:defRPr lang="de-DE"/>
                    </a:defPPr>
                    <a:lvl1pPr marL="0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21528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43056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64584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86112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607640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129168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650696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172224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indent="0" algn="r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Folie in Ursprungsform </a:t>
                    </a:r>
                  </a:p>
                  <a:p>
                    <a:pPr indent="0" algn="r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bringen über Menu:</a:t>
                    </a:r>
                  </a:p>
                  <a:p>
                    <a:pPr indent="0" algn="r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Start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Folien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Zurücksetzen</a:t>
                    </a:r>
                  </a:p>
                  <a:p>
                    <a:pPr indent="0" algn="r">
                      <a:lnSpc>
                        <a:spcPct val="100000"/>
                      </a:lnSpc>
                      <a:spcBef>
                        <a:spcPts val="900"/>
                      </a:spcBef>
                      <a:spcAft>
                        <a:spcPts val="0"/>
                      </a:spcAft>
                    </a:pP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Wechsel des Folienlayouts </a:t>
                    </a:r>
                    <a:b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</a:b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im Menü über:</a:t>
                    </a:r>
                  </a:p>
                  <a:p>
                    <a:pPr marL="0" marR="0" lvl="0" indent="0" algn="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Start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Folien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Layout</a:t>
                    </a:r>
                    <a:endPara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52" name="Regieanweisung // Listenebenen"/>
                  <p:cNvSpPr txBox="1"/>
                  <p:nvPr userDrawn="1"/>
                </p:nvSpPr>
                <p:spPr>
                  <a:xfrm rot="10800000" flipH="1" flipV="1">
                    <a:off x="-1908000" y="1800000"/>
                    <a:ext cx="1800000" cy="720000"/>
                  </a:xfrm>
                  <a:prstGeom prst="rect">
                    <a:avLst/>
                  </a:prstGeom>
                  <a:noFill/>
                  <a:ln w="12700">
                    <a:noFill/>
                  </a:ln>
                </p:spPr>
                <p:txBody>
                  <a:bodyPr vert="horz" wrap="square" lIns="0" tIns="18000" rIns="0" bIns="0" rtlCol="0" anchor="t" anchorCtr="0">
                    <a:noAutofit/>
                  </a:bodyPr>
                  <a:lstStyle>
                    <a:defPPr>
                      <a:defRPr lang="de-DE"/>
                    </a:defPPr>
                    <a:lvl1pPr marL="0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21528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43056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64584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86112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607640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129168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650696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172224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indent="0" algn="r">
                      <a:lnSpc>
                        <a:spcPct val="100000"/>
                      </a:lnSpc>
                      <a:spcBef>
                        <a:spcPts val="900"/>
                      </a:spcBef>
                      <a:spcAft>
                        <a:spcPts val="0"/>
                      </a:spcAft>
                    </a:pP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Wechsel der Textebene</a:t>
                    </a:r>
                    <a:b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</a:b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im Menü über: </a:t>
                    </a:r>
                    <a:b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</a:b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Start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Absatz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Listenebene </a:t>
                    </a:r>
                    <a:b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</a:b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erhöhen/verringern</a:t>
                    </a:r>
                  </a:p>
                </p:txBody>
              </p:sp>
              <p:grpSp>
                <p:nvGrpSpPr>
                  <p:cNvPr id="53" name="Gruppieren 52"/>
                  <p:cNvGrpSpPr/>
                  <p:nvPr userDrawn="1"/>
                </p:nvGrpSpPr>
                <p:grpSpPr>
                  <a:xfrm>
                    <a:off x="-1800000" y="2628000"/>
                    <a:ext cx="1692001" cy="792000"/>
                    <a:chOff x="-1800000" y="2628000"/>
                    <a:chExt cx="1692001" cy="792000"/>
                  </a:xfrm>
                </p:grpSpPr>
                <p:sp>
                  <p:nvSpPr>
                    <p:cNvPr id="54" name="Listenebenen verringern"/>
                    <p:cNvSpPr txBox="1"/>
                    <p:nvPr userDrawn="1"/>
                  </p:nvSpPr>
                  <p:spPr>
                    <a:xfrm rot="10800000" flipH="1" flipV="1">
                      <a:off x="-1800000" y="3096000"/>
                      <a:ext cx="864000" cy="324000"/>
                    </a:xfrm>
                    <a:prstGeom prst="rect">
                      <a:avLst/>
                    </a:prstGeom>
                    <a:noFill/>
                    <a:ln w="12700">
                      <a:noFill/>
                    </a:ln>
                  </p:spPr>
                  <p:txBody>
                    <a:bodyPr vert="horz" wrap="square" lIns="0" tIns="0" rIns="0" bIns="0" rtlCol="0" anchor="ctr" anchorCtr="0">
                      <a:noAutofit/>
                    </a:bodyPr>
                    <a:lstStyle>
                      <a:defPPr>
                        <a:defRPr lang="de-DE"/>
                      </a:defPPr>
                      <a:lvl1pPr marL="0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521528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043056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564584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86112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607640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3129168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650696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4172224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Listenebene verringern</a:t>
                      </a:r>
                    </a:p>
                  </p:txBody>
                </p:sp>
                <p:sp>
                  <p:nvSpPr>
                    <p:cNvPr id="55" name="Listenebenen erhöhen"/>
                    <p:cNvSpPr txBox="1"/>
                    <p:nvPr userDrawn="1"/>
                  </p:nvSpPr>
                  <p:spPr>
                    <a:xfrm rot="10800000" flipH="1" flipV="1">
                      <a:off x="-1800000" y="2628000"/>
                      <a:ext cx="864000" cy="324000"/>
                    </a:xfrm>
                    <a:prstGeom prst="rect">
                      <a:avLst/>
                    </a:prstGeom>
                    <a:noFill/>
                    <a:ln w="12700">
                      <a:noFill/>
                    </a:ln>
                  </p:spPr>
                  <p:txBody>
                    <a:bodyPr vert="horz" wrap="square" lIns="0" tIns="0" rIns="0" bIns="0" rtlCol="0" anchor="ctr" anchorCtr="0">
                      <a:noAutofit/>
                    </a:bodyPr>
                    <a:lstStyle>
                      <a:defPPr>
                        <a:defRPr lang="de-DE"/>
                      </a:defPPr>
                      <a:lvl1pPr marL="0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521528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043056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564584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86112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607640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3129168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650696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4172224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Listenebene erhöhen</a:t>
                      </a:r>
                    </a:p>
                  </p:txBody>
                </p:sp>
                <p:pic>
                  <p:nvPicPr>
                    <p:cNvPr id="56" name="Bild Listenebenen erhöhen"/>
                    <p:cNvPicPr>
                      <a:picLocks noChangeAspect="1" noChangeArrowheads="1"/>
                    </p:cNvPicPr>
                    <p:nvPr userDrawn="1"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-850505" y="2628000"/>
                      <a:ext cx="742505" cy="324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57" name="Bild Listenebenen verringern"/>
                    <p:cNvPicPr>
                      <a:picLocks noChangeAspect="1" noChangeArrowheads="1"/>
                    </p:cNvPicPr>
                    <p:nvPr userDrawn="1"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-850504" y="3096000"/>
                      <a:ext cx="742505" cy="324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</p:grpSp>
            </p:grpSp>
          </p:grpSp>
          <p:grpSp>
            <p:nvGrpSpPr>
              <p:cNvPr id="39" name="Gruppieren 38"/>
              <p:cNvGrpSpPr/>
              <p:nvPr userDrawn="1"/>
            </p:nvGrpSpPr>
            <p:grpSpPr>
              <a:xfrm>
                <a:off x="10018800" y="1260475"/>
                <a:ext cx="720660" cy="4968875"/>
                <a:chOff x="9909175" y="1260475"/>
                <a:chExt cx="720660" cy="4968875"/>
              </a:xfrm>
            </p:grpSpPr>
            <p:cxnSp>
              <p:nvCxnSpPr>
                <p:cNvPr id="40" name="Gerade Verbindung 39"/>
                <p:cNvCxnSpPr/>
                <p:nvPr userDrawn="1"/>
              </p:nvCxnSpPr>
              <p:spPr>
                <a:xfrm>
                  <a:off x="9909175" y="2124075"/>
                  <a:ext cx="360000" cy="0"/>
                </a:xfrm>
                <a:prstGeom prst="line">
                  <a:avLst/>
                </a:prstGeom>
                <a:ln w="0">
                  <a:solidFill>
                    <a:schemeClr val="tx1">
                      <a:lumMod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Textfeld 40"/>
                <p:cNvSpPr txBox="1"/>
                <p:nvPr userDrawn="1"/>
              </p:nvSpPr>
              <p:spPr>
                <a:xfrm>
                  <a:off x="9909175" y="1296000"/>
                  <a:ext cx="720000" cy="36000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t" anchorCtr="0">
                  <a:noAutofit/>
                </a:bodyPr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03,50 cm</a:t>
                  </a:r>
                </a:p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06,02</a:t>
                  </a:r>
                </a:p>
              </p:txBody>
            </p:sp>
            <p:cxnSp>
              <p:nvCxnSpPr>
                <p:cNvPr id="42" name="Gerade Verbindung 41"/>
                <p:cNvCxnSpPr/>
                <p:nvPr userDrawn="1"/>
              </p:nvCxnSpPr>
              <p:spPr>
                <a:xfrm>
                  <a:off x="9909175" y="1260475"/>
                  <a:ext cx="360000" cy="0"/>
                </a:xfrm>
                <a:prstGeom prst="line">
                  <a:avLst/>
                </a:prstGeom>
                <a:ln w="0">
                  <a:solidFill>
                    <a:schemeClr val="tx1">
                      <a:lumMod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Textfeld 42"/>
                <p:cNvSpPr txBox="1"/>
                <p:nvPr userDrawn="1"/>
              </p:nvSpPr>
              <p:spPr>
                <a:xfrm>
                  <a:off x="9909175" y="1728000"/>
                  <a:ext cx="720000" cy="36000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b" anchorCtr="0">
                  <a:noAutofit/>
                </a:bodyPr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03,62</a:t>
                  </a:r>
                </a:p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05,90 cm</a:t>
                  </a:r>
                </a:p>
              </p:txBody>
            </p:sp>
            <p:sp>
              <p:nvSpPr>
                <p:cNvPr id="44" name="Textfeld 43"/>
                <p:cNvSpPr txBox="1"/>
                <p:nvPr userDrawn="1"/>
              </p:nvSpPr>
              <p:spPr>
                <a:xfrm>
                  <a:off x="9909175" y="2556000"/>
                  <a:ext cx="720000" cy="36000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t" anchorCtr="0">
                  <a:noAutofit/>
                </a:bodyPr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07,10 cm</a:t>
                  </a:r>
                </a:p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02,52</a:t>
                  </a:r>
                </a:p>
              </p:txBody>
            </p:sp>
            <p:cxnSp>
              <p:nvCxnSpPr>
                <p:cNvPr id="45" name="Gerade Verbindung 44"/>
                <p:cNvCxnSpPr/>
                <p:nvPr userDrawn="1"/>
              </p:nvCxnSpPr>
              <p:spPr>
                <a:xfrm>
                  <a:off x="9909175" y="2520950"/>
                  <a:ext cx="360000" cy="0"/>
                </a:xfrm>
                <a:prstGeom prst="line">
                  <a:avLst/>
                </a:prstGeom>
                <a:ln w="0">
                  <a:solidFill>
                    <a:schemeClr val="tx1">
                      <a:lumMod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Gerade Verbindung 45"/>
                <p:cNvCxnSpPr/>
                <p:nvPr userDrawn="1"/>
              </p:nvCxnSpPr>
              <p:spPr>
                <a:xfrm>
                  <a:off x="9909835" y="6229350"/>
                  <a:ext cx="360000" cy="0"/>
                </a:xfrm>
                <a:prstGeom prst="line">
                  <a:avLst/>
                </a:prstGeom>
                <a:ln w="0">
                  <a:solidFill>
                    <a:schemeClr val="tx1">
                      <a:lumMod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Textfeld 46"/>
                <p:cNvSpPr txBox="1"/>
                <p:nvPr userDrawn="1"/>
              </p:nvSpPr>
              <p:spPr>
                <a:xfrm>
                  <a:off x="9909835" y="5832000"/>
                  <a:ext cx="720000" cy="36000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b" anchorCtr="0">
                  <a:noAutofit/>
                </a:bodyPr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07,78</a:t>
                  </a:r>
                </a:p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17,30 cm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332916804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olv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BADFC-FD47-4783-BDF3-D43EFCA246E7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9" name="Bildplatzhalter 10"/>
          <p:cNvSpPr>
            <a:spLocks noGrp="1"/>
          </p:cNvSpPr>
          <p:nvPr>
            <p:ph type="pic" sz="quarter" idx="16" hasCustomPrompt="1"/>
          </p:nvPr>
        </p:nvSpPr>
        <p:spPr>
          <a:xfrm>
            <a:off x="756000" y="2088000"/>
            <a:ext cx="304920" cy="380880"/>
          </a:xfrm>
          <a:solidFill>
            <a:schemeClr val="bg2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050" baseline="0"/>
            </a:lvl1pPr>
          </a:lstStyle>
          <a:p>
            <a:r>
              <a:rPr lang="de-DE" dirty="0"/>
              <a:t>    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8" hasCustomPrompt="1"/>
          </p:nvPr>
        </p:nvSpPr>
        <p:spPr>
          <a:xfrm>
            <a:off x="3981600" y="2088000"/>
            <a:ext cx="304920" cy="380880"/>
          </a:xfrm>
          <a:solidFill>
            <a:schemeClr val="bg2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   </a:t>
            </a:r>
          </a:p>
        </p:txBody>
      </p:sp>
      <p:sp>
        <p:nvSpPr>
          <p:cNvPr id="16" name="Bildplatzhalter 10"/>
          <p:cNvSpPr>
            <a:spLocks noGrp="1"/>
          </p:cNvSpPr>
          <p:nvPr>
            <p:ph type="pic" sz="quarter" idx="20" hasCustomPrompt="1"/>
          </p:nvPr>
        </p:nvSpPr>
        <p:spPr>
          <a:xfrm>
            <a:off x="7207200" y="2088000"/>
            <a:ext cx="304920" cy="380880"/>
          </a:xfrm>
          <a:solidFill>
            <a:schemeClr val="bg2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   </a:t>
            </a:r>
          </a:p>
        </p:txBody>
      </p:sp>
      <p:sp>
        <p:nvSpPr>
          <p:cNvPr id="21" name="Bildplatzhalter 10"/>
          <p:cNvSpPr>
            <a:spLocks noGrp="1"/>
          </p:cNvSpPr>
          <p:nvPr>
            <p:ph type="pic" sz="quarter" idx="25" hasCustomPrompt="1"/>
          </p:nvPr>
        </p:nvSpPr>
        <p:spPr>
          <a:xfrm>
            <a:off x="7207200" y="3546000"/>
            <a:ext cx="304920" cy="380880"/>
          </a:xfrm>
          <a:solidFill>
            <a:schemeClr val="bg2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   </a:t>
            </a:r>
          </a:p>
        </p:txBody>
      </p:sp>
      <p:sp>
        <p:nvSpPr>
          <p:cNvPr id="22" name="Bildplatzhalter 10"/>
          <p:cNvSpPr>
            <a:spLocks noGrp="1"/>
          </p:cNvSpPr>
          <p:nvPr>
            <p:ph type="pic" sz="quarter" idx="26" hasCustomPrompt="1"/>
          </p:nvPr>
        </p:nvSpPr>
        <p:spPr>
          <a:xfrm>
            <a:off x="756000" y="3546000"/>
            <a:ext cx="304920" cy="380880"/>
          </a:xfrm>
          <a:solidFill>
            <a:schemeClr val="bg2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     </a:t>
            </a:r>
          </a:p>
        </p:txBody>
      </p:sp>
      <p:sp>
        <p:nvSpPr>
          <p:cNvPr id="24" name="Bildplatzhalter 10"/>
          <p:cNvSpPr>
            <a:spLocks noGrp="1"/>
          </p:cNvSpPr>
          <p:nvPr>
            <p:ph type="pic" sz="quarter" idx="28" hasCustomPrompt="1"/>
          </p:nvPr>
        </p:nvSpPr>
        <p:spPr>
          <a:xfrm>
            <a:off x="3981600" y="3546000"/>
            <a:ext cx="304920" cy="380880"/>
          </a:xfrm>
          <a:solidFill>
            <a:schemeClr val="bg2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    </a:t>
            </a:r>
          </a:p>
        </p:txBody>
      </p:sp>
      <p:sp>
        <p:nvSpPr>
          <p:cNvPr id="26" name="Bildplatzhalter 10"/>
          <p:cNvSpPr>
            <a:spLocks noGrp="1"/>
          </p:cNvSpPr>
          <p:nvPr>
            <p:ph type="pic" sz="quarter" idx="30" hasCustomPrompt="1"/>
          </p:nvPr>
        </p:nvSpPr>
        <p:spPr>
          <a:xfrm>
            <a:off x="7207200" y="5004000"/>
            <a:ext cx="304920" cy="380880"/>
          </a:xfrm>
          <a:solidFill>
            <a:schemeClr val="bg2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    </a:t>
            </a:r>
          </a:p>
        </p:txBody>
      </p:sp>
      <p:sp>
        <p:nvSpPr>
          <p:cNvPr id="32" name="Bildplatzhalter 10"/>
          <p:cNvSpPr>
            <a:spLocks noGrp="1"/>
          </p:cNvSpPr>
          <p:nvPr>
            <p:ph type="pic" sz="quarter" idx="36" hasCustomPrompt="1"/>
          </p:nvPr>
        </p:nvSpPr>
        <p:spPr>
          <a:xfrm>
            <a:off x="756000" y="5004000"/>
            <a:ext cx="304920" cy="380880"/>
          </a:xfrm>
          <a:solidFill>
            <a:schemeClr val="bg2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 </a:t>
            </a:r>
          </a:p>
        </p:txBody>
      </p:sp>
      <p:sp>
        <p:nvSpPr>
          <p:cNvPr id="34" name="Bildplatzhalter 10"/>
          <p:cNvSpPr>
            <a:spLocks noGrp="1"/>
          </p:cNvSpPr>
          <p:nvPr>
            <p:ph type="pic" sz="quarter" idx="38" hasCustomPrompt="1"/>
          </p:nvPr>
        </p:nvSpPr>
        <p:spPr>
          <a:xfrm>
            <a:off x="3981600" y="5004000"/>
            <a:ext cx="304920" cy="380880"/>
          </a:xfrm>
          <a:solidFill>
            <a:schemeClr val="bg2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r>
              <a:rPr lang="de-DE" dirty="0"/>
              <a:t>    </a:t>
            </a:r>
          </a:p>
        </p:txBody>
      </p:sp>
      <p:sp>
        <p:nvSpPr>
          <p:cNvPr id="37" name="Regieanweisung // Allgemein"/>
          <p:cNvSpPr txBox="1"/>
          <p:nvPr userDrawn="1"/>
        </p:nvSpPr>
        <p:spPr>
          <a:xfrm rot="10800000" flipH="1" flipV="1">
            <a:off x="10031151" y="3095525"/>
            <a:ext cx="1800000" cy="1260475"/>
          </a:xfrm>
          <a:prstGeom prst="rect">
            <a:avLst/>
          </a:prstGeom>
          <a:noFill/>
          <a:ln w="12700">
            <a:noFill/>
          </a:ln>
        </p:spPr>
        <p:txBody>
          <a:bodyPr vert="horz" wrap="square" lIns="0" tIns="0" rIns="0" bIns="0" rtlCol="0" anchor="ctr" anchorCtr="0">
            <a:noAutofit/>
          </a:bodyPr>
          <a:lstStyle>
            <a:defPPr>
              <a:defRPr lang="de-DE"/>
            </a:defPPr>
            <a:lvl1pPr marL="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000" b="0" baseline="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Logo Zuschneiden </a:t>
            </a:r>
          </a:p>
          <a:p>
            <a:pPr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000" b="0" baseline="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und/oder Einpassen:</a:t>
            </a:r>
          </a:p>
          <a:p>
            <a:pPr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000" b="1" baseline="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Bildtools /</a:t>
            </a:r>
            <a:r>
              <a:rPr lang="de-DE" sz="1000" b="0" baseline="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/ </a:t>
            </a:r>
            <a:r>
              <a:rPr lang="de-DE" sz="1000" b="1" baseline="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Format /</a:t>
            </a:r>
            <a:r>
              <a:rPr lang="de-DE" sz="1000" b="0" baseline="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/ </a:t>
            </a:r>
            <a:r>
              <a:rPr lang="de-DE" sz="1000" b="1" baseline="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Größe // Zuschneiden // Einpassen</a:t>
            </a:r>
            <a:endParaRPr lang="de-DE" sz="1000" b="0" baseline="0" dirty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688"/>
          <a:stretch/>
        </p:blipFill>
        <p:spPr bwMode="auto">
          <a:xfrm>
            <a:off x="10018800" y="4176000"/>
            <a:ext cx="1008000" cy="213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99"/>
          <a:stretch/>
        </p:blipFill>
        <p:spPr bwMode="auto">
          <a:xfrm>
            <a:off x="10018800" y="4464000"/>
            <a:ext cx="1008000" cy="237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bgerundetes Rechteck 1"/>
          <p:cNvSpPr/>
          <p:nvPr userDrawn="1"/>
        </p:nvSpPr>
        <p:spPr>
          <a:xfrm>
            <a:off x="612000" y="1944000"/>
            <a:ext cx="2232000" cy="1225440"/>
          </a:xfrm>
          <a:prstGeom prst="roundRect">
            <a:avLst>
              <a:gd name="adj" fmla="val 5696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Abgerundetes Rechteck 37"/>
          <p:cNvSpPr/>
          <p:nvPr userDrawn="1"/>
        </p:nvSpPr>
        <p:spPr>
          <a:xfrm>
            <a:off x="3837600" y="1944000"/>
            <a:ext cx="2232000" cy="1225440"/>
          </a:xfrm>
          <a:prstGeom prst="roundRect">
            <a:avLst>
              <a:gd name="adj" fmla="val 5696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Abgerundetes Rechteck 38"/>
          <p:cNvSpPr/>
          <p:nvPr userDrawn="1"/>
        </p:nvSpPr>
        <p:spPr>
          <a:xfrm>
            <a:off x="7063200" y="1944000"/>
            <a:ext cx="2232000" cy="1225440"/>
          </a:xfrm>
          <a:prstGeom prst="roundRect">
            <a:avLst>
              <a:gd name="adj" fmla="val 5696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Abgerundetes Rechteck 40"/>
          <p:cNvSpPr/>
          <p:nvPr userDrawn="1"/>
        </p:nvSpPr>
        <p:spPr>
          <a:xfrm>
            <a:off x="7063200" y="3402000"/>
            <a:ext cx="2232000" cy="1225440"/>
          </a:xfrm>
          <a:prstGeom prst="roundRect">
            <a:avLst>
              <a:gd name="adj" fmla="val 5696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Abgerundetes Rechteck 42"/>
          <p:cNvSpPr/>
          <p:nvPr userDrawn="1"/>
        </p:nvSpPr>
        <p:spPr>
          <a:xfrm>
            <a:off x="7063200" y="4860000"/>
            <a:ext cx="2232000" cy="1225440"/>
          </a:xfrm>
          <a:prstGeom prst="roundRect">
            <a:avLst>
              <a:gd name="adj" fmla="val 5696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Abgerundetes Rechteck 43"/>
          <p:cNvSpPr/>
          <p:nvPr userDrawn="1"/>
        </p:nvSpPr>
        <p:spPr>
          <a:xfrm>
            <a:off x="3837600" y="4860000"/>
            <a:ext cx="2232000" cy="1225440"/>
          </a:xfrm>
          <a:prstGeom prst="roundRect">
            <a:avLst>
              <a:gd name="adj" fmla="val 5696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Abgerundetes Rechteck 44"/>
          <p:cNvSpPr/>
          <p:nvPr userDrawn="1"/>
        </p:nvSpPr>
        <p:spPr>
          <a:xfrm>
            <a:off x="3837600" y="3402000"/>
            <a:ext cx="2232000" cy="1225440"/>
          </a:xfrm>
          <a:prstGeom prst="roundRect">
            <a:avLst>
              <a:gd name="adj" fmla="val 5696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Abgerundetes Rechteck 45"/>
          <p:cNvSpPr/>
          <p:nvPr userDrawn="1"/>
        </p:nvSpPr>
        <p:spPr>
          <a:xfrm>
            <a:off x="612000" y="3402000"/>
            <a:ext cx="2232000" cy="1225440"/>
          </a:xfrm>
          <a:prstGeom prst="roundRect">
            <a:avLst>
              <a:gd name="adj" fmla="val 5696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Abgerundetes Rechteck 46"/>
          <p:cNvSpPr/>
          <p:nvPr userDrawn="1"/>
        </p:nvSpPr>
        <p:spPr>
          <a:xfrm>
            <a:off x="612000" y="4860000"/>
            <a:ext cx="2232000" cy="1225440"/>
          </a:xfrm>
          <a:prstGeom prst="roundRect">
            <a:avLst>
              <a:gd name="adj" fmla="val 5696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39" hasCustomPrompt="1"/>
          </p:nvPr>
        </p:nvSpPr>
        <p:spPr>
          <a:xfrm>
            <a:off x="1117440" y="2052000"/>
            <a:ext cx="1656000" cy="41688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1" baseline="0">
                <a:solidFill>
                  <a:schemeClr val="accent4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52" name="Textplatzhalter 7"/>
          <p:cNvSpPr>
            <a:spLocks noGrp="1"/>
          </p:cNvSpPr>
          <p:nvPr>
            <p:ph type="body" sz="quarter" idx="40" hasCustomPrompt="1"/>
          </p:nvPr>
        </p:nvSpPr>
        <p:spPr>
          <a:xfrm>
            <a:off x="1117440" y="3510000"/>
            <a:ext cx="1656000" cy="41688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1" baseline="0">
                <a:solidFill>
                  <a:schemeClr val="accent4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53" name="Textplatzhalter 7"/>
          <p:cNvSpPr>
            <a:spLocks noGrp="1"/>
          </p:cNvSpPr>
          <p:nvPr>
            <p:ph type="body" sz="quarter" idx="41" hasCustomPrompt="1"/>
          </p:nvPr>
        </p:nvSpPr>
        <p:spPr>
          <a:xfrm>
            <a:off x="1117440" y="4968000"/>
            <a:ext cx="1656000" cy="41688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1" baseline="0">
                <a:solidFill>
                  <a:schemeClr val="accent4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54" name="Textplatzhalter 7"/>
          <p:cNvSpPr>
            <a:spLocks noGrp="1"/>
          </p:cNvSpPr>
          <p:nvPr>
            <p:ph type="body" sz="quarter" idx="42" hasCustomPrompt="1"/>
          </p:nvPr>
        </p:nvSpPr>
        <p:spPr>
          <a:xfrm>
            <a:off x="4342320" y="4968000"/>
            <a:ext cx="1656000" cy="41688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1" baseline="0">
                <a:solidFill>
                  <a:schemeClr val="accent4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55" name="Textplatzhalter 7"/>
          <p:cNvSpPr>
            <a:spLocks noGrp="1"/>
          </p:cNvSpPr>
          <p:nvPr>
            <p:ph type="body" sz="quarter" idx="43" hasCustomPrompt="1"/>
          </p:nvPr>
        </p:nvSpPr>
        <p:spPr>
          <a:xfrm>
            <a:off x="7567200" y="4968000"/>
            <a:ext cx="1656000" cy="41688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1" baseline="0">
                <a:solidFill>
                  <a:schemeClr val="accent4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56" name="Textplatzhalter 7"/>
          <p:cNvSpPr>
            <a:spLocks noGrp="1"/>
          </p:cNvSpPr>
          <p:nvPr>
            <p:ph type="body" sz="quarter" idx="44" hasCustomPrompt="1"/>
          </p:nvPr>
        </p:nvSpPr>
        <p:spPr>
          <a:xfrm>
            <a:off x="7567200" y="3510000"/>
            <a:ext cx="1656000" cy="41688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1" baseline="0">
                <a:solidFill>
                  <a:schemeClr val="accent4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57" name="Textplatzhalter 7"/>
          <p:cNvSpPr>
            <a:spLocks noGrp="1"/>
          </p:cNvSpPr>
          <p:nvPr>
            <p:ph type="body" sz="quarter" idx="45" hasCustomPrompt="1"/>
          </p:nvPr>
        </p:nvSpPr>
        <p:spPr>
          <a:xfrm>
            <a:off x="4342320" y="3510000"/>
            <a:ext cx="1656000" cy="41688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1" baseline="0">
                <a:solidFill>
                  <a:schemeClr val="accent4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58" name="Textplatzhalter 7"/>
          <p:cNvSpPr>
            <a:spLocks noGrp="1"/>
          </p:cNvSpPr>
          <p:nvPr>
            <p:ph type="body" sz="quarter" idx="46" hasCustomPrompt="1"/>
          </p:nvPr>
        </p:nvSpPr>
        <p:spPr>
          <a:xfrm>
            <a:off x="4342320" y="2052000"/>
            <a:ext cx="1656000" cy="41688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1" baseline="0">
                <a:solidFill>
                  <a:schemeClr val="accent4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59" name="Textplatzhalter 7"/>
          <p:cNvSpPr>
            <a:spLocks noGrp="1"/>
          </p:cNvSpPr>
          <p:nvPr>
            <p:ph type="body" sz="quarter" idx="47" hasCustomPrompt="1"/>
          </p:nvPr>
        </p:nvSpPr>
        <p:spPr>
          <a:xfrm>
            <a:off x="7567200" y="2052000"/>
            <a:ext cx="1656000" cy="41688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 b="1" baseline="0">
                <a:solidFill>
                  <a:schemeClr val="accent4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300" b="1">
                <a:solidFill>
                  <a:schemeClr val="accent4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b="1">
                <a:solidFill>
                  <a:schemeClr val="accent4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Vorname Nachname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48" hasCustomPrompt="1"/>
          </p:nvPr>
        </p:nvSpPr>
        <p:spPr>
          <a:xfrm>
            <a:off x="756000" y="2592001"/>
            <a:ext cx="2017440" cy="54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Funktion/Firma</a:t>
            </a:r>
          </a:p>
        </p:txBody>
      </p:sp>
      <p:sp>
        <p:nvSpPr>
          <p:cNvPr id="60" name="Textplatzhalter 13"/>
          <p:cNvSpPr>
            <a:spLocks noGrp="1"/>
          </p:cNvSpPr>
          <p:nvPr>
            <p:ph type="body" sz="quarter" idx="49" hasCustomPrompt="1"/>
          </p:nvPr>
        </p:nvSpPr>
        <p:spPr>
          <a:xfrm>
            <a:off x="3981600" y="2592001"/>
            <a:ext cx="2017440" cy="54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Funktion/Firma</a:t>
            </a:r>
          </a:p>
        </p:txBody>
      </p:sp>
      <p:sp>
        <p:nvSpPr>
          <p:cNvPr id="61" name="Textplatzhalter 13"/>
          <p:cNvSpPr>
            <a:spLocks noGrp="1"/>
          </p:cNvSpPr>
          <p:nvPr>
            <p:ph type="body" sz="quarter" idx="50" hasCustomPrompt="1"/>
          </p:nvPr>
        </p:nvSpPr>
        <p:spPr>
          <a:xfrm>
            <a:off x="7207200" y="2592001"/>
            <a:ext cx="2017440" cy="54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Funktion/Firma</a:t>
            </a:r>
          </a:p>
        </p:txBody>
      </p:sp>
      <p:sp>
        <p:nvSpPr>
          <p:cNvPr id="62" name="Textplatzhalter 13"/>
          <p:cNvSpPr>
            <a:spLocks noGrp="1"/>
          </p:cNvSpPr>
          <p:nvPr>
            <p:ph type="body" sz="quarter" idx="51" hasCustomPrompt="1"/>
          </p:nvPr>
        </p:nvSpPr>
        <p:spPr>
          <a:xfrm>
            <a:off x="7207200" y="4050000"/>
            <a:ext cx="2017440" cy="54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Funktion/Firma</a:t>
            </a:r>
          </a:p>
        </p:txBody>
      </p:sp>
      <p:sp>
        <p:nvSpPr>
          <p:cNvPr id="63" name="Textplatzhalter 13"/>
          <p:cNvSpPr>
            <a:spLocks noGrp="1"/>
          </p:cNvSpPr>
          <p:nvPr>
            <p:ph type="body" sz="quarter" idx="52" hasCustomPrompt="1"/>
          </p:nvPr>
        </p:nvSpPr>
        <p:spPr>
          <a:xfrm>
            <a:off x="3981600" y="5508000"/>
            <a:ext cx="2017440" cy="54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Funktion/Firma</a:t>
            </a:r>
          </a:p>
        </p:txBody>
      </p:sp>
      <p:sp>
        <p:nvSpPr>
          <p:cNvPr id="64" name="Textplatzhalter 13"/>
          <p:cNvSpPr>
            <a:spLocks noGrp="1"/>
          </p:cNvSpPr>
          <p:nvPr>
            <p:ph type="body" sz="quarter" idx="53" hasCustomPrompt="1"/>
          </p:nvPr>
        </p:nvSpPr>
        <p:spPr>
          <a:xfrm>
            <a:off x="3981600" y="4050000"/>
            <a:ext cx="2017440" cy="54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Funktion/Firma</a:t>
            </a:r>
          </a:p>
        </p:txBody>
      </p:sp>
      <p:sp>
        <p:nvSpPr>
          <p:cNvPr id="65" name="Textplatzhalter 13"/>
          <p:cNvSpPr>
            <a:spLocks noGrp="1"/>
          </p:cNvSpPr>
          <p:nvPr>
            <p:ph type="body" sz="quarter" idx="54" hasCustomPrompt="1"/>
          </p:nvPr>
        </p:nvSpPr>
        <p:spPr>
          <a:xfrm>
            <a:off x="756000" y="4050000"/>
            <a:ext cx="2017440" cy="54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Funktion/Firma</a:t>
            </a:r>
          </a:p>
        </p:txBody>
      </p:sp>
      <p:sp>
        <p:nvSpPr>
          <p:cNvPr id="66" name="Textplatzhalter 13"/>
          <p:cNvSpPr>
            <a:spLocks noGrp="1"/>
          </p:cNvSpPr>
          <p:nvPr>
            <p:ph type="body" sz="quarter" idx="55" hasCustomPrompt="1"/>
          </p:nvPr>
        </p:nvSpPr>
        <p:spPr>
          <a:xfrm>
            <a:off x="756000" y="5508000"/>
            <a:ext cx="2017440" cy="54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Funktion/Firma</a:t>
            </a:r>
          </a:p>
        </p:txBody>
      </p:sp>
      <p:sp>
        <p:nvSpPr>
          <p:cNvPr id="67" name="Textplatzhalter 13"/>
          <p:cNvSpPr>
            <a:spLocks noGrp="1"/>
          </p:cNvSpPr>
          <p:nvPr>
            <p:ph type="body" sz="quarter" idx="56" hasCustomPrompt="1"/>
          </p:nvPr>
        </p:nvSpPr>
        <p:spPr>
          <a:xfrm>
            <a:off x="7207200" y="5508000"/>
            <a:ext cx="2017440" cy="54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800" b="0" i="0" u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0" i="0" u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Funktion/Firma</a:t>
            </a:r>
          </a:p>
        </p:txBody>
      </p:sp>
    </p:spTree>
    <p:extLst>
      <p:ext uri="{BB962C8B-B14F-4D97-AF65-F5344CB8AC3E}">
        <p14:creationId xmlns:p14="http://schemas.microsoft.com/office/powerpoint/2010/main" val="3414529779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D440-8861-4872-B1A3-C9D5A9720DB7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13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12774" y="5940110"/>
            <a:ext cx="8685214" cy="288000"/>
          </a:xfrm>
        </p:spPr>
        <p:txBody>
          <a:bodyPr anchor="b" anchorCtr="0"/>
          <a:lstStyle>
            <a:lvl1pPr marL="54000" indent="-540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*"/>
              <a:defRPr sz="800" b="0" cap="none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 etc. einfügen // für Quellenangabe (bzw. ohne Sternchen): Start // Absatz // Listenebene erhöhen/verringern</a:t>
            </a:r>
          </a:p>
        </p:txBody>
      </p:sp>
    </p:spTree>
    <p:extLst>
      <p:ext uri="{BB962C8B-B14F-4D97-AF65-F5344CB8AC3E}">
        <p14:creationId xmlns:p14="http://schemas.microsoft.com/office/powerpoint/2010/main" val="3039915184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Headline 2-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12775" y="1260475"/>
            <a:ext cx="8683625" cy="86359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Headline</a:t>
            </a:r>
            <a:br>
              <a:rPr lang="de-DE" dirty="0"/>
            </a:br>
            <a:r>
              <a:rPr lang="de-DE" dirty="0"/>
              <a:t>auch zweizeilig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39DC-EC22-4B95-B9F9-93E5394B0A4E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12774" y="5940110"/>
            <a:ext cx="8685214" cy="288000"/>
          </a:xfrm>
        </p:spPr>
        <p:txBody>
          <a:bodyPr anchor="b" anchorCtr="0"/>
          <a:lstStyle>
            <a:lvl1pPr marL="54000" indent="-540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*"/>
              <a:defRPr sz="800" b="0" cap="none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 etc. einfügen // für Quellenangabe (bzw. ohne Sternchen): Start // Absatz // Listenebene erhöhen/verringern</a:t>
            </a:r>
          </a:p>
        </p:txBody>
      </p:sp>
    </p:spTree>
    <p:extLst>
      <p:ext uri="{BB962C8B-B14F-4D97-AF65-F5344CB8AC3E}">
        <p14:creationId xmlns:p14="http://schemas.microsoft.com/office/powerpoint/2010/main" val="353799251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C82C-F570-4CF5-8088-088C9535D981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75" y="1080001"/>
            <a:ext cx="8684400" cy="514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87689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2-zeilig // Bild (Störer/Text option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9908C-FCC3-40A1-94C6-7D082CFF6D1E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Duale Hochschule Baden-Württemberg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612775" y="1260475"/>
            <a:ext cx="8683625" cy="86359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Headline</a:t>
            </a:r>
            <a:br>
              <a:rPr lang="de-DE" dirty="0"/>
            </a:br>
            <a:r>
              <a:rPr lang="de-DE" dirty="0"/>
              <a:t>auch zweizeilig</a:t>
            </a:r>
          </a:p>
        </p:txBody>
      </p:sp>
      <p:sp>
        <p:nvSpPr>
          <p:cNvPr id="8" name="Bildplatzhalter 10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2232000"/>
            <a:ext cx="9909175" cy="3997350"/>
          </a:xfrm>
          <a:solidFill>
            <a:schemeClr val="accent1"/>
          </a:solidFill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200"/>
            </a:lvl1pPr>
          </a:lstStyle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Bild einfügen</a:t>
            </a:r>
          </a:p>
        </p:txBody>
      </p:sp>
      <p:sp>
        <p:nvSpPr>
          <p:cNvPr id="9" name="Textplatzhalter 14"/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6552000" y="4032000"/>
            <a:ext cx="3153600" cy="3153600"/>
          </a:xfrm>
          <a:prstGeom prst="ellipse">
            <a:avLst/>
          </a:prstGeom>
          <a:solidFill>
            <a:schemeClr val="accent2"/>
          </a:solidFill>
          <a:effectLst>
            <a:innerShdw blurRad="1270000">
              <a:prstClr val="black">
                <a:alpha val="15000"/>
              </a:prstClr>
            </a:innerShdw>
          </a:effectLst>
        </p:spPr>
        <p:txBody>
          <a:bodyPr wrap="none" lIns="0" tIns="0" bIns="144000" anchor="ctr" anchorCtr="0"/>
          <a:lstStyle>
            <a:lvl1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baseline="0">
                <a:solidFill>
                  <a:schemeClr val="bg1"/>
                </a:solidFill>
                <a:latin typeface="+mn-lt"/>
              </a:defRPr>
            </a:lvl1pPr>
            <a:lvl2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cap="none">
                <a:solidFill>
                  <a:schemeClr val="bg1"/>
                </a:solidFill>
                <a:latin typeface="+mn-lt"/>
              </a:defRPr>
            </a:lvl2pPr>
            <a:lvl3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cap="none">
                <a:solidFill>
                  <a:schemeClr val="bg1"/>
                </a:solidFill>
                <a:latin typeface="+mn-lt"/>
              </a:defRPr>
            </a:lvl3pPr>
            <a:lvl4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cap="none">
                <a:solidFill>
                  <a:schemeClr val="bg1"/>
                </a:solidFill>
                <a:latin typeface="+mn-lt"/>
              </a:defRPr>
            </a:lvl4pPr>
            <a:lvl5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cap="none">
                <a:solidFill>
                  <a:schemeClr val="bg1"/>
                </a:solidFill>
                <a:latin typeface="+mn-lt"/>
              </a:defRPr>
            </a:lvl5pPr>
            <a:lvl6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cap="none">
                <a:solidFill>
                  <a:schemeClr val="bg1"/>
                </a:solidFill>
                <a:latin typeface="+mn-lt"/>
              </a:defRPr>
            </a:lvl6pPr>
            <a:lvl7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cap="none">
                <a:solidFill>
                  <a:schemeClr val="bg1"/>
                </a:solidFill>
                <a:latin typeface="+mn-lt"/>
              </a:defRPr>
            </a:lvl7pPr>
            <a:lvl8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cap="none">
                <a:solidFill>
                  <a:schemeClr val="bg1"/>
                </a:solidFill>
                <a:latin typeface="+mn-lt"/>
              </a:defRPr>
            </a:lvl8pPr>
            <a:lvl9pPr marL="0" indent="0" algn="ctr">
              <a:lnSpc>
                <a:spcPts val="23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1" u="sng" cap="none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Text einfügen</a:t>
            </a:r>
            <a:br>
              <a:rPr lang="de-DE" dirty="0"/>
            </a:br>
            <a:r>
              <a:rPr lang="de-DE" dirty="0"/>
              <a:t>(Umbrüche passend setzten)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612000" y="2520950"/>
            <a:ext cx="3744000" cy="3348000"/>
          </a:xfrm>
        </p:spPr>
        <p:txBody>
          <a:bodyPr wrap="none"/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600" b="1" cap="none" baseline="0">
                <a:solidFill>
                  <a:schemeClr val="bg1"/>
                </a:solidFill>
                <a:latin typeface="+mn-lt"/>
              </a:defRPr>
            </a:lvl1pPr>
            <a:lvl2pPr marL="198000" indent="-198000">
              <a:lnSpc>
                <a:spcPts val="2200"/>
              </a:lnSpc>
              <a:spcBef>
                <a:spcPts val="70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●"/>
              <a:defRPr sz="1600" b="0" cap="none" baseline="0">
                <a:solidFill>
                  <a:schemeClr val="bg1"/>
                </a:solidFill>
                <a:latin typeface="+mn-lt"/>
              </a:defRPr>
            </a:lvl2pPr>
            <a:lvl3pPr marL="19800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 cap="none" baseline="0">
                <a:solidFill>
                  <a:schemeClr val="bg1"/>
                </a:solidFill>
                <a:latin typeface="+mn-lt"/>
              </a:defRPr>
            </a:lvl3pPr>
            <a:lvl4pPr marL="19800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 cap="none" baseline="0">
                <a:solidFill>
                  <a:schemeClr val="bg1"/>
                </a:solidFill>
                <a:latin typeface="+mn-lt"/>
              </a:defRPr>
            </a:lvl4pPr>
            <a:lvl5pPr marL="19800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  <a:defRPr sz="1600" b="0" cap="none" baseline="0">
                <a:solidFill>
                  <a:schemeClr val="bg1"/>
                </a:solidFill>
                <a:latin typeface="+mn-lt"/>
              </a:defRPr>
            </a:lvl5pPr>
            <a:lvl6pPr marL="19800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 cap="none" baseline="0">
                <a:solidFill>
                  <a:schemeClr val="bg1"/>
                </a:solidFill>
                <a:latin typeface="+mn-lt"/>
              </a:defRPr>
            </a:lvl6pPr>
            <a:lvl7pPr marL="19800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 cap="none" baseline="0">
                <a:solidFill>
                  <a:schemeClr val="bg1"/>
                </a:solidFill>
                <a:latin typeface="+mn-lt"/>
              </a:defRPr>
            </a:lvl7pPr>
            <a:lvl8pPr marL="19800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  <a:defRPr sz="1600" b="0" cap="none" baseline="0">
                <a:solidFill>
                  <a:schemeClr val="bg1"/>
                </a:solidFill>
                <a:latin typeface="+mn-lt"/>
              </a:defRPr>
            </a:lvl8pPr>
            <a:lvl9pPr marL="19800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 cap="none" baseline="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Headline einfügen // für Aufzählung: </a:t>
            </a:r>
            <a:br>
              <a:rPr lang="de-DE" dirty="0"/>
            </a:br>
            <a:r>
              <a:rPr lang="de-DE" dirty="0"/>
              <a:t>Start // Absatz // Listenebene erhöhen/verringern (Umbrüche setzten)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</p:spTree>
    <p:extLst>
      <p:ext uri="{BB962C8B-B14F-4D97-AF65-F5344CB8AC3E}">
        <p14:creationId xmlns:p14="http://schemas.microsoft.com/office/powerpoint/2010/main" val="191795054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(Störer option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9483-CE25-42A7-93A1-A7821C1FA36F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3" hasCustomPrompt="1"/>
          </p:nvPr>
        </p:nvSpPr>
        <p:spPr>
          <a:xfrm>
            <a:off x="612000" y="2124075"/>
            <a:ext cx="8684400" cy="367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Aufzählungspunkt oder Inhalt einfügen // für Fließtext und Zwischenheadline: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Textplatzhalter 14"/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7228800" y="4534560"/>
            <a:ext cx="2052000" cy="2052000"/>
          </a:xfrm>
          <a:prstGeom prst="ellipse">
            <a:avLst/>
          </a:prstGeom>
          <a:solidFill>
            <a:schemeClr val="accent2"/>
          </a:solidFill>
          <a:effectLst>
            <a:innerShdw blurRad="1270000">
              <a:prstClr val="black">
                <a:alpha val="15000"/>
              </a:prstClr>
            </a:innerShdw>
          </a:effectLst>
        </p:spPr>
        <p:txBody>
          <a:bodyPr wrap="none" lIns="0" tIns="0" bIns="0" anchor="ctr" anchorCtr="0"/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baseline="0">
                <a:solidFill>
                  <a:schemeClr val="bg1"/>
                </a:solidFill>
                <a:latin typeface="+mn-lt"/>
              </a:defRPr>
            </a:lvl1pPr>
            <a:lvl2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cap="none">
                <a:solidFill>
                  <a:schemeClr val="bg1"/>
                </a:solidFill>
                <a:latin typeface="+mn-lt"/>
              </a:defRPr>
            </a:lvl2pPr>
            <a:lvl3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cap="none">
                <a:solidFill>
                  <a:schemeClr val="bg1"/>
                </a:solidFill>
                <a:latin typeface="+mn-lt"/>
              </a:defRPr>
            </a:lvl3pPr>
            <a:lvl4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cap="none">
                <a:solidFill>
                  <a:schemeClr val="bg1"/>
                </a:solidFill>
                <a:latin typeface="+mn-lt"/>
              </a:defRPr>
            </a:lvl4pPr>
            <a:lvl5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cap="none">
                <a:solidFill>
                  <a:schemeClr val="bg1"/>
                </a:solidFill>
                <a:latin typeface="+mn-lt"/>
              </a:defRPr>
            </a:lvl5pPr>
            <a:lvl6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cap="none">
                <a:solidFill>
                  <a:schemeClr val="bg1"/>
                </a:solidFill>
                <a:latin typeface="+mn-lt"/>
              </a:defRPr>
            </a:lvl6pPr>
            <a:lvl7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cap="none">
                <a:solidFill>
                  <a:schemeClr val="bg1"/>
                </a:solidFill>
                <a:latin typeface="+mn-lt"/>
              </a:defRPr>
            </a:lvl7pPr>
            <a:lvl8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cap="none">
                <a:solidFill>
                  <a:schemeClr val="bg1"/>
                </a:solidFill>
                <a:latin typeface="+mn-lt"/>
              </a:defRPr>
            </a:lvl8pPr>
            <a:lvl9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700" b="0" i="1" u="sng" cap="none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Text einfügen</a:t>
            </a:r>
            <a:br>
              <a:rPr lang="de-DE" dirty="0"/>
            </a:br>
            <a:r>
              <a:rPr lang="de-DE" dirty="0"/>
              <a:t>(Umbrüche </a:t>
            </a:r>
            <a:br>
              <a:rPr lang="de-DE" dirty="0"/>
            </a:br>
            <a:r>
              <a:rPr lang="de-DE" dirty="0"/>
              <a:t>passend setzten)</a:t>
            </a:r>
          </a:p>
        </p:txBody>
      </p:sp>
      <p:sp>
        <p:nvSpPr>
          <p:cNvPr id="9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12774" y="5940110"/>
            <a:ext cx="8685214" cy="288000"/>
          </a:xfrm>
        </p:spPr>
        <p:txBody>
          <a:bodyPr anchor="b" anchorCtr="0"/>
          <a:lstStyle>
            <a:lvl1pPr marL="54000" indent="-540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*"/>
              <a:defRPr sz="800" b="0" cap="none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 etc. einfügen // für Quellenangabe (bzw. ohne Sternchen): Start // Absatz // Listenebene erhöhen/verringern</a:t>
            </a:r>
          </a:p>
        </p:txBody>
      </p:sp>
    </p:spTree>
    <p:extLst>
      <p:ext uri="{BB962C8B-B14F-4D97-AF65-F5344CB8AC3E}">
        <p14:creationId xmlns:p14="http://schemas.microsoft.com/office/powerpoint/2010/main" val="280951116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// Weltkarte mit Stör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12774" y="5940110"/>
            <a:ext cx="8685214" cy="288000"/>
          </a:xfrm>
        </p:spPr>
        <p:txBody>
          <a:bodyPr anchor="b" anchorCtr="0"/>
          <a:lstStyle>
            <a:lvl1pPr marL="54000" indent="-540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*"/>
              <a:defRPr sz="800" b="0" cap="none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 etc. einfügen // für Quellenangabe (bzw. ohne Sternchen): Start // Absatz // Listenebene erhöhen/verringern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9483-CE25-42A7-93A1-A7821C1FA36F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3" hasCustomPrompt="1"/>
          </p:nvPr>
        </p:nvSpPr>
        <p:spPr>
          <a:xfrm>
            <a:off x="612000" y="2124075"/>
            <a:ext cx="8684400" cy="1800000"/>
          </a:xfrm>
        </p:spPr>
        <p:txBody>
          <a:bodyPr/>
          <a:lstStyle>
            <a:lvl1pPr>
              <a:lnSpc>
                <a:spcPts val="2200"/>
              </a:lnSpc>
              <a:defRPr/>
            </a:lvl1pPr>
          </a:lstStyle>
          <a:p>
            <a:pPr lvl="0"/>
            <a:r>
              <a:rPr lang="de-DE" dirty="0"/>
              <a:t>Aufzählungspunkt oder Inhalt einfügen // für Fließtext und Zwischenheadline: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Textplatzhalter 14"/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7640400" y="4907880"/>
            <a:ext cx="1656000" cy="1656000"/>
          </a:xfrm>
          <a:prstGeom prst="ellipse">
            <a:avLst/>
          </a:prstGeom>
          <a:solidFill>
            <a:schemeClr val="accent2"/>
          </a:solidFill>
          <a:effectLst>
            <a:innerShdw blurRad="1270000">
              <a:prstClr val="black">
                <a:alpha val="15000"/>
              </a:prstClr>
            </a:innerShdw>
          </a:effectLst>
        </p:spPr>
        <p:txBody>
          <a:bodyPr wrap="none" lIns="0" tIns="0" bIns="108000" anchor="ctr" anchorCtr="0"/>
          <a:lstStyle>
            <a:lvl1pPr marL="0" indent="0" algn="ctr">
              <a:lnSpc>
                <a:spcPts val="19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i="1" u="sng" baseline="0">
                <a:solidFill>
                  <a:schemeClr val="bg1"/>
                </a:solidFill>
                <a:latin typeface="+mn-lt"/>
              </a:defRPr>
            </a:lvl1pPr>
            <a:lvl2pPr marL="0" indent="0" algn="ctr">
              <a:lnSpc>
                <a:spcPts val="19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i="1" u="sng" cap="none">
                <a:solidFill>
                  <a:schemeClr val="bg1"/>
                </a:solidFill>
                <a:latin typeface="+mn-lt"/>
              </a:defRPr>
            </a:lvl2pPr>
            <a:lvl3pPr marL="0" indent="0" algn="ctr">
              <a:lnSpc>
                <a:spcPts val="19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i="1" u="sng" cap="none">
                <a:solidFill>
                  <a:schemeClr val="bg1"/>
                </a:solidFill>
                <a:latin typeface="+mn-lt"/>
              </a:defRPr>
            </a:lvl3pPr>
            <a:lvl4pPr marL="0" indent="0" algn="ctr">
              <a:lnSpc>
                <a:spcPts val="19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i="1" u="sng" cap="none">
                <a:solidFill>
                  <a:schemeClr val="bg1"/>
                </a:solidFill>
                <a:latin typeface="+mn-lt"/>
              </a:defRPr>
            </a:lvl4pPr>
            <a:lvl5pPr marL="0" indent="0" algn="ctr">
              <a:lnSpc>
                <a:spcPts val="19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i="1" u="sng" cap="none">
                <a:solidFill>
                  <a:schemeClr val="bg1"/>
                </a:solidFill>
                <a:latin typeface="+mn-lt"/>
              </a:defRPr>
            </a:lvl5pPr>
            <a:lvl6pPr marL="0" indent="0" algn="ctr">
              <a:lnSpc>
                <a:spcPts val="19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i="1" u="sng" cap="none">
                <a:solidFill>
                  <a:schemeClr val="bg1"/>
                </a:solidFill>
                <a:latin typeface="+mn-lt"/>
              </a:defRPr>
            </a:lvl6pPr>
            <a:lvl7pPr marL="0" indent="0" algn="ctr">
              <a:lnSpc>
                <a:spcPts val="19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i="1" u="sng" cap="none">
                <a:solidFill>
                  <a:schemeClr val="bg1"/>
                </a:solidFill>
                <a:latin typeface="+mn-lt"/>
              </a:defRPr>
            </a:lvl7pPr>
            <a:lvl8pPr marL="0" indent="0" algn="ctr">
              <a:lnSpc>
                <a:spcPts val="19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i="1" u="sng" cap="none">
                <a:solidFill>
                  <a:schemeClr val="bg1"/>
                </a:solidFill>
                <a:latin typeface="+mn-lt"/>
              </a:defRPr>
            </a:lvl8pPr>
            <a:lvl9pPr marL="0" indent="0" algn="ctr">
              <a:lnSpc>
                <a:spcPts val="19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 i="1" u="sng" cap="none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Text einfügen</a:t>
            </a:r>
            <a:br>
              <a:rPr lang="de-DE" dirty="0"/>
            </a:br>
            <a:r>
              <a:rPr lang="de-DE" dirty="0"/>
              <a:t>(Umbrüche </a:t>
            </a:r>
            <a:br>
              <a:rPr lang="de-DE" dirty="0"/>
            </a:br>
            <a:r>
              <a:rPr lang="de-DE" dirty="0"/>
              <a:t>passend setzten)</a:t>
            </a:r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200" y="4000680"/>
            <a:ext cx="4582800" cy="227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50296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schmal // Europa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600" y="1404000"/>
            <a:ext cx="4555661" cy="4824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5B21-D325-4FB5-92A2-12EF65E2B060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3" hasCustomPrompt="1"/>
          </p:nvPr>
        </p:nvSpPr>
        <p:spPr>
          <a:xfrm>
            <a:off x="612000" y="2124074"/>
            <a:ext cx="5256000" cy="4105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Aufzählungspunkt oder Inhalt einfügen // für Fließtext und Zwischenheadline: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</p:spTree>
    <p:extLst>
      <p:ext uri="{BB962C8B-B14F-4D97-AF65-F5344CB8AC3E}">
        <p14:creationId xmlns:p14="http://schemas.microsoft.com/office/powerpoint/2010/main" val="14662173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schmal // Karte Baden-Württembe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5B21-D325-4FB5-92A2-12EF65E2B060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3" hasCustomPrompt="1"/>
          </p:nvPr>
        </p:nvSpPr>
        <p:spPr>
          <a:xfrm>
            <a:off x="612000" y="2124074"/>
            <a:ext cx="5256000" cy="4105275"/>
          </a:xfrm>
        </p:spPr>
        <p:txBody>
          <a:bodyPr/>
          <a:lstStyle>
            <a:lvl1pPr>
              <a:defRPr/>
            </a:lvl1pPr>
            <a:lvl7pPr>
              <a:spcAft>
                <a:spcPts val="709"/>
              </a:spcAft>
              <a:defRPr/>
            </a:lvl7pPr>
          </a:lstStyle>
          <a:p>
            <a:pPr lvl="0"/>
            <a:r>
              <a:rPr lang="de-DE" dirty="0"/>
              <a:t>Aufzählungspunkt oder Inhalt einfügen // für Fließtext und Zwischenheadline: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200" y="2574000"/>
            <a:ext cx="2998417" cy="3510000"/>
          </a:xfrm>
          <a:prstGeom prst="rect">
            <a:avLst/>
          </a:prstGeom>
          <a:effectLst>
            <a:outerShdw blurRad="63500" dist="38100" dir="3000000" algn="tl" rotWithShape="0">
              <a:prstClr val="black">
                <a:alpha val="10000"/>
              </a:prstClr>
            </a:outerShdw>
          </a:effectLst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400" y="2973600"/>
            <a:ext cx="781200" cy="59073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72684397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2-zeilig //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12775" y="1260475"/>
            <a:ext cx="8683625" cy="86359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Headline</a:t>
            </a:r>
            <a:br>
              <a:rPr lang="de-DE" dirty="0"/>
            </a:br>
            <a:r>
              <a:rPr lang="de-DE" dirty="0"/>
              <a:t>auch zweizeilig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F9487-8E61-4C5C-8DFA-D77F036FDAC8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3" hasCustomPrompt="1"/>
          </p:nvPr>
        </p:nvSpPr>
        <p:spPr>
          <a:xfrm>
            <a:off x="611999" y="2520951"/>
            <a:ext cx="4788000" cy="31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Aufzählungspunkt oder Inhalt einfügen // für Fließtext und Zwischenheadline: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Inhaltsplatzhalter 6"/>
          <p:cNvSpPr>
            <a:spLocks noGrp="1"/>
          </p:cNvSpPr>
          <p:nvPr>
            <p:ph sz="quarter" idx="14" hasCustomPrompt="1"/>
          </p:nvPr>
        </p:nvSpPr>
        <p:spPr>
          <a:xfrm>
            <a:off x="5760000" y="2520951"/>
            <a:ext cx="3060340" cy="31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12774" y="5940110"/>
            <a:ext cx="5292000" cy="288000"/>
          </a:xfrm>
        </p:spPr>
        <p:txBody>
          <a:bodyPr anchor="b" anchorCtr="0"/>
          <a:lstStyle>
            <a:lvl1pPr marL="54000" indent="-540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*"/>
              <a:defRPr sz="800" b="0" cap="none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 etc. einfügen // für Quellenangabe (bzw. ohne Sternchen): Start // Absatz // Listenebene erhöhen/verringern</a:t>
            </a:r>
          </a:p>
        </p:txBody>
      </p:sp>
    </p:spTree>
    <p:extLst>
      <p:ext uri="{BB962C8B-B14F-4D97-AF65-F5344CB8AC3E}">
        <p14:creationId xmlns:p14="http://schemas.microsoft.com/office/powerpoint/2010/main" val="37875171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// 2 Textbox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AC46-8A3C-4DA5-8E17-9D8DEEBD8C21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3" hasCustomPrompt="1"/>
          </p:nvPr>
        </p:nvSpPr>
        <p:spPr>
          <a:xfrm>
            <a:off x="864000" y="1980000"/>
            <a:ext cx="3024000" cy="410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einfügen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284000" y="5760000"/>
            <a:ext cx="5012400" cy="468109"/>
          </a:xfrm>
        </p:spPr>
        <p:txBody>
          <a:bodyPr/>
          <a:lstStyle>
            <a:lvl1pPr marL="54000" indent="-540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*"/>
              <a:defRPr sz="800" b="0" cap="none" baseline="0">
                <a:solidFill>
                  <a:schemeClr val="tx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800" b="0" cap="none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Fußnote etc. einfügen // für Quellenangabe (bzw. ohne Sternchen): Start // Absatz // Listenebene erhöhen/verringern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Headline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284000" y="2340000"/>
            <a:ext cx="3960000" cy="1404000"/>
          </a:xfrm>
          <a:solidFill>
            <a:schemeClr val="tx2"/>
          </a:solidFill>
        </p:spPr>
        <p:txBody>
          <a:bodyPr lIns="144000" tIns="108000" rIns="144000" bIns="0"/>
          <a:lstStyle>
            <a:lvl1pPr>
              <a:spcBef>
                <a:spcPts val="0"/>
              </a:spcBef>
              <a:tabLst>
                <a:tab pos="3672000" algn="r"/>
              </a:tabLst>
              <a:defRPr>
                <a:solidFill>
                  <a:schemeClr val="bg1"/>
                </a:solidFill>
              </a:defRPr>
            </a:lvl1pPr>
            <a:lvl2pPr>
              <a:tabLst>
                <a:tab pos="3672000" algn="r"/>
              </a:tabLst>
              <a:defRPr>
                <a:solidFill>
                  <a:schemeClr val="bg1"/>
                </a:solidFill>
              </a:defRPr>
            </a:lvl2pPr>
            <a:lvl3pPr>
              <a:tabLst>
                <a:tab pos="3672000" algn="r"/>
              </a:tabLst>
              <a:defRPr>
                <a:solidFill>
                  <a:schemeClr val="bg1"/>
                </a:solidFill>
              </a:defRPr>
            </a:lvl3pPr>
            <a:lvl4pPr>
              <a:tabLst>
                <a:tab pos="3672000" algn="r"/>
              </a:tabLst>
              <a:defRPr>
                <a:solidFill>
                  <a:schemeClr val="bg1"/>
                </a:solidFill>
              </a:defRPr>
            </a:lvl4pPr>
            <a:lvl5pPr>
              <a:tabLst>
                <a:tab pos="3672000" algn="r"/>
              </a:tabLst>
              <a:defRPr>
                <a:solidFill>
                  <a:schemeClr val="bg1"/>
                </a:solidFill>
              </a:defRPr>
            </a:lvl5pPr>
            <a:lvl6pPr>
              <a:tabLst>
                <a:tab pos="3672000" algn="r"/>
              </a:tabLst>
              <a:defRPr>
                <a:solidFill>
                  <a:schemeClr val="bg1"/>
                </a:solidFill>
              </a:defRPr>
            </a:lvl6pPr>
            <a:lvl7pPr>
              <a:tabLst>
                <a:tab pos="3672000" algn="r"/>
              </a:tabLst>
              <a:defRPr>
                <a:solidFill>
                  <a:schemeClr val="bg1"/>
                </a:solidFill>
              </a:defRPr>
            </a:lvl7pPr>
            <a:lvl8pPr>
              <a:tabLst>
                <a:tab pos="3672000" algn="r"/>
              </a:tabLst>
              <a:defRPr>
                <a:solidFill>
                  <a:schemeClr val="bg1"/>
                </a:solidFill>
              </a:defRPr>
            </a:lvl8pPr>
            <a:lvl9pPr>
              <a:tabLst>
                <a:tab pos="3672000" algn="r"/>
              </a:tabLs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/>
              <a:t>Aufzählungspunkt einfügen // für Fließtext und Zwischenheadline: Start // Absatz // Listenebene erhöhen/verringern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4284000" y="3888000"/>
            <a:ext cx="3960000" cy="1404000"/>
          </a:xfrm>
          <a:solidFill>
            <a:schemeClr val="accent2"/>
          </a:solidFill>
        </p:spPr>
        <p:txBody>
          <a:bodyPr lIns="144000" tIns="108000" rIns="144000" bIns="0"/>
          <a:lstStyle>
            <a:lvl1pPr>
              <a:spcBef>
                <a:spcPts val="0"/>
              </a:spcBef>
              <a:tabLst>
                <a:tab pos="3672000" algn="r"/>
              </a:tabLst>
              <a:defRPr>
                <a:solidFill>
                  <a:schemeClr val="bg1"/>
                </a:solidFill>
              </a:defRPr>
            </a:lvl1pPr>
            <a:lvl2pPr>
              <a:tabLst>
                <a:tab pos="3672000" algn="r"/>
              </a:tabLst>
              <a:defRPr>
                <a:solidFill>
                  <a:schemeClr val="bg1"/>
                </a:solidFill>
              </a:defRPr>
            </a:lvl2pPr>
            <a:lvl3pPr>
              <a:tabLst>
                <a:tab pos="3672000" algn="r"/>
              </a:tabLst>
              <a:defRPr>
                <a:solidFill>
                  <a:schemeClr val="bg1"/>
                </a:solidFill>
              </a:defRPr>
            </a:lvl3pPr>
            <a:lvl4pPr>
              <a:tabLst>
                <a:tab pos="3672000" algn="r"/>
              </a:tabLst>
              <a:defRPr>
                <a:solidFill>
                  <a:schemeClr val="bg1"/>
                </a:solidFill>
              </a:defRPr>
            </a:lvl4pPr>
            <a:lvl5pPr>
              <a:tabLst>
                <a:tab pos="3672000" algn="r"/>
              </a:tabLst>
              <a:defRPr>
                <a:solidFill>
                  <a:schemeClr val="bg1"/>
                </a:solidFill>
              </a:defRPr>
            </a:lvl5pPr>
            <a:lvl6pPr>
              <a:tabLst>
                <a:tab pos="3672000" algn="r"/>
              </a:tabLst>
              <a:defRPr>
                <a:solidFill>
                  <a:schemeClr val="bg1"/>
                </a:solidFill>
              </a:defRPr>
            </a:lvl6pPr>
            <a:lvl7pPr>
              <a:tabLst>
                <a:tab pos="3672000" algn="r"/>
              </a:tabLst>
              <a:defRPr>
                <a:solidFill>
                  <a:schemeClr val="bg1"/>
                </a:solidFill>
              </a:defRPr>
            </a:lvl7pPr>
            <a:lvl8pPr>
              <a:tabLst>
                <a:tab pos="3672000" algn="r"/>
              </a:tabLst>
              <a:defRPr>
                <a:solidFill>
                  <a:schemeClr val="bg1"/>
                </a:solidFill>
              </a:defRPr>
            </a:lvl8pPr>
            <a:lvl9pPr>
              <a:tabLst>
                <a:tab pos="3672000" algn="r"/>
              </a:tabLs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/>
              <a:t>Aufzählungspunkt einfügen // für Fließtext und Zwischenheadline: Start // Absatz // Listenebene erhöhen/verringern</a:t>
            </a:r>
          </a:p>
        </p:txBody>
      </p:sp>
    </p:spTree>
    <p:extLst>
      <p:ext uri="{BB962C8B-B14F-4D97-AF65-F5344CB8AC3E}">
        <p14:creationId xmlns:p14="http://schemas.microsoft.com/office/powerpoint/2010/main" val="360459189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342000"/>
            <a:ext cx="1393635" cy="468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12775" y="1260476"/>
            <a:ext cx="8683625" cy="50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11999" y="2124075"/>
            <a:ext cx="8684401" cy="41052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Aufzählungspunkt einfügen // für Fließtext und Zwischenheadline: Start // Absatz // Listenebene erhöhen/verringern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800000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  <a:latin typeface="+mn-lt"/>
              </a:defRPr>
            </a:lvl1pPr>
          </a:lstStyle>
          <a:p>
            <a:fld id="{7999908C-FCC3-40A1-94C6-7D082CFF6D1E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124000" y="443905"/>
            <a:ext cx="7172400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r">
              <a:spcBef>
                <a:spcPts val="0"/>
              </a:spcBef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 dirty="0"/>
              <a:t>Duale Hochschule Baden-Württemberg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32000" y="6444000"/>
            <a:ext cx="764400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r">
              <a:spcBef>
                <a:spcPts val="0"/>
              </a:spcBef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  <a:latin typeface="+mn-lt"/>
              </a:defRPr>
            </a:lvl1pPr>
          </a:lstStyle>
          <a:p>
            <a:fld id="{F5A77263-DD59-416C-A906-BA1A9DD16C04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612000" y="6372000"/>
            <a:ext cx="8683200" cy="0"/>
          </a:xfrm>
          <a:prstGeom prst="line">
            <a:avLst/>
          </a:prstGeom>
          <a:ln w="3175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124000" y="684000"/>
            <a:ext cx="7171200" cy="0"/>
          </a:xfrm>
          <a:prstGeom prst="line">
            <a:avLst/>
          </a:prstGeom>
          <a:ln w="3175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uppieren 57"/>
          <p:cNvGrpSpPr/>
          <p:nvPr/>
        </p:nvGrpSpPr>
        <p:grpSpPr>
          <a:xfrm>
            <a:off x="-1908000" y="-468000"/>
            <a:ext cx="12647460" cy="7794001"/>
            <a:chOff x="-1908000" y="-468000"/>
            <a:chExt cx="12647460" cy="7794001"/>
          </a:xfrm>
        </p:grpSpPr>
        <p:grpSp>
          <p:nvGrpSpPr>
            <p:cNvPr id="7" name="Gruppieren 6"/>
            <p:cNvGrpSpPr/>
            <p:nvPr userDrawn="1"/>
          </p:nvGrpSpPr>
          <p:grpSpPr>
            <a:xfrm>
              <a:off x="612775" y="-468000"/>
              <a:ext cx="8683625" cy="360000"/>
              <a:chOff x="612775" y="-468000"/>
              <a:chExt cx="8683625" cy="360000"/>
            </a:xfrm>
          </p:grpSpPr>
          <p:cxnSp>
            <p:nvCxnSpPr>
              <p:cNvPr id="35" name="Gerade Verbindung 34"/>
              <p:cNvCxnSpPr/>
              <p:nvPr userDrawn="1"/>
            </p:nvCxnSpPr>
            <p:spPr>
              <a:xfrm>
                <a:off x="612775" y="-468000"/>
                <a:ext cx="0" cy="36000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 Verbindung 35"/>
              <p:cNvCxnSpPr/>
              <p:nvPr userDrawn="1"/>
            </p:nvCxnSpPr>
            <p:spPr>
              <a:xfrm>
                <a:off x="9296400" y="-468000"/>
                <a:ext cx="0" cy="36000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feld 36"/>
              <p:cNvSpPr txBox="1"/>
              <p:nvPr userDrawn="1"/>
            </p:nvSpPr>
            <p:spPr>
              <a:xfrm>
                <a:off x="684000" y="-468000"/>
                <a:ext cx="720000" cy="360000"/>
              </a:xfrm>
              <a:prstGeom prst="rect">
                <a:avLst/>
              </a:prstGeom>
              <a:noFill/>
            </p:spPr>
            <p:txBody>
              <a:bodyPr wrap="square" lIns="18000" tIns="0" rIns="0" bIns="0" rtlCol="0" anchor="b" anchorCtr="0">
                <a:noAutofit/>
              </a:bodyPr>
              <a:lstStyle/>
              <a:p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12,06</a:t>
                </a:r>
              </a:p>
              <a:p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01,70</a:t>
                </a:r>
                <a:r>
                  <a:rPr lang="de-DE" sz="100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cm</a:t>
                </a:r>
                <a:endParaRPr lang="de-DE" sz="1000" dirty="0">
                  <a:solidFill>
                    <a:schemeClr val="tx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  <p:grpSp>
          <p:nvGrpSpPr>
            <p:cNvPr id="45" name="Gruppieren 44"/>
            <p:cNvGrpSpPr/>
            <p:nvPr userDrawn="1"/>
          </p:nvGrpSpPr>
          <p:grpSpPr>
            <a:xfrm>
              <a:off x="612775" y="6966000"/>
              <a:ext cx="8683625" cy="360000"/>
              <a:chOff x="612775" y="-468000"/>
              <a:chExt cx="8683625" cy="360000"/>
            </a:xfrm>
          </p:grpSpPr>
          <p:sp>
            <p:nvSpPr>
              <p:cNvPr id="46" name="Textfeld 45"/>
              <p:cNvSpPr txBox="1"/>
              <p:nvPr userDrawn="1"/>
            </p:nvSpPr>
            <p:spPr>
              <a:xfrm>
                <a:off x="8503200" y="-468000"/>
                <a:ext cx="720000" cy="360000"/>
              </a:xfrm>
              <a:prstGeom prst="rect">
                <a:avLst/>
              </a:prstGeom>
              <a:noFill/>
            </p:spPr>
            <p:txBody>
              <a:bodyPr wrap="square" lIns="0" tIns="0" rIns="18000" bIns="0" rtlCol="0" anchor="t" anchorCtr="0">
                <a:noAutofit/>
              </a:bodyPr>
              <a:lstStyle/>
              <a:p>
                <a:pPr marL="0" marR="0" indent="0" algn="r" defTabSz="958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cm 25,82</a:t>
                </a:r>
              </a:p>
              <a:p>
                <a:pPr marL="0" marR="0" indent="0" algn="r" defTabSz="958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12,06</a:t>
                </a:r>
              </a:p>
            </p:txBody>
          </p:sp>
          <p:cxnSp>
            <p:nvCxnSpPr>
              <p:cNvPr id="47" name="Gerade Verbindung 46"/>
              <p:cNvCxnSpPr/>
              <p:nvPr userDrawn="1"/>
            </p:nvCxnSpPr>
            <p:spPr>
              <a:xfrm>
                <a:off x="612775" y="-468000"/>
                <a:ext cx="0" cy="36000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Gerade Verbindung 47"/>
              <p:cNvCxnSpPr/>
              <p:nvPr userDrawn="1"/>
            </p:nvCxnSpPr>
            <p:spPr>
              <a:xfrm>
                <a:off x="9296400" y="-468000"/>
                <a:ext cx="0" cy="360000"/>
              </a:xfrm>
              <a:prstGeom prst="line">
                <a:avLst/>
              </a:prstGeom>
              <a:ln w="0">
                <a:solidFill>
                  <a:schemeClr val="tx1">
                    <a:lumMod val="50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feld 48"/>
              <p:cNvSpPr txBox="1"/>
              <p:nvPr userDrawn="1"/>
            </p:nvSpPr>
            <p:spPr>
              <a:xfrm>
                <a:off x="684000" y="-468000"/>
                <a:ext cx="720000" cy="360000"/>
              </a:xfrm>
              <a:prstGeom prst="rect">
                <a:avLst/>
              </a:prstGeom>
              <a:noFill/>
            </p:spPr>
            <p:txBody>
              <a:bodyPr wrap="square" lIns="18000" tIns="0" rIns="0" bIns="0" rtlCol="0" anchor="t" anchorCtr="0">
                <a:noAutofit/>
              </a:bodyPr>
              <a:lstStyle/>
              <a:p>
                <a:pPr marL="0" marR="0" indent="0" algn="l" defTabSz="958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01,70</a:t>
                </a:r>
                <a:r>
                  <a:rPr lang="de-DE" sz="1000" baseline="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 cm</a:t>
                </a:r>
              </a:p>
              <a:p>
                <a:pPr marL="0" marR="0" indent="0" algn="l" defTabSz="958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dirty="0">
                    <a:solidFill>
                      <a:schemeClr val="tx1">
                        <a:lumMod val="50000"/>
                      </a:schemeClr>
                    </a:solidFill>
                    <a:latin typeface="+mn-lt"/>
                  </a:rPr>
                  <a:t>12,06</a:t>
                </a:r>
              </a:p>
            </p:txBody>
          </p:sp>
        </p:grpSp>
        <p:grpSp>
          <p:nvGrpSpPr>
            <p:cNvPr id="57" name="Gruppieren 56"/>
            <p:cNvGrpSpPr/>
            <p:nvPr userDrawn="1"/>
          </p:nvGrpSpPr>
          <p:grpSpPr>
            <a:xfrm>
              <a:off x="-1908000" y="-468000"/>
              <a:ext cx="12647460" cy="7794001"/>
              <a:chOff x="-1908000" y="-468000"/>
              <a:chExt cx="12647460" cy="7794001"/>
            </a:xfrm>
          </p:grpSpPr>
          <p:grpSp>
            <p:nvGrpSpPr>
              <p:cNvPr id="56" name="Gruppieren 55"/>
              <p:cNvGrpSpPr/>
              <p:nvPr userDrawn="1"/>
            </p:nvGrpSpPr>
            <p:grpSpPr>
              <a:xfrm>
                <a:off x="-1908000" y="-468000"/>
                <a:ext cx="11131200" cy="7794001"/>
                <a:chOff x="-1908000" y="-468000"/>
                <a:chExt cx="11131200" cy="7794001"/>
              </a:xfrm>
            </p:grpSpPr>
            <p:sp>
              <p:nvSpPr>
                <p:cNvPr id="17" name="Regieanweisung // Hilfslinien"/>
                <p:cNvSpPr txBox="1"/>
                <p:nvPr userDrawn="1"/>
              </p:nvSpPr>
              <p:spPr>
                <a:xfrm rot="10800000" flipH="1" flipV="1">
                  <a:off x="1404465" y="6966000"/>
                  <a:ext cx="7099200" cy="360001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vert="horz" wrap="square" lIns="0" tIns="0" rIns="0" bIns="0" rtlCol="0" anchor="t" anchorCtr="0">
                  <a:noAutofit/>
                </a:bodyPr>
                <a:lstStyle>
                  <a:defPPr>
                    <a:defRPr lang="de-DE"/>
                  </a:defPPr>
                  <a:lvl1pPr marL="0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21528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43056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64584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86112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607640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129168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650696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172224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indent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Hilfslinien anzeigen über Menu: </a:t>
                  </a:r>
                  <a:b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</a:b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Ansicht</a:t>
                  </a: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 // </a:t>
                  </a: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Anzeigen</a:t>
                  </a: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 // Haken bei </a:t>
                  </a: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Führungslinien</a:t>
                  </a: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 setzten</a:t>
                  </a:r>
                </a:p>
              </p:txBody>
            </p:sp>
            <p:sp>
              <p:nvSpPr>
                <p:cNvPr id="22" name="Regieanweisung // Fußzeile"/>
                <p:cNvSpPr txBox="1"/>
                <p:nvPr userDrawn="1"/>
              </p:nvSpPr>
              <p:spPr>
                <a:xfrm rot="10800000" flipH="1" flipV="1">
                  <a:off x="1404000" y="-468000"/>
                  <a:ext cx="7819200" cy="360000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vert="horz" wrap="square" lIns="18000" tIns="0" rIns="0" bIns="0" rtlCol="0" anchor="b" anchorCtr="0">
                  <a:noAutofit/>
                </a:bodyPr>
                <a:lstStyle>
                  <a:defPPr>
                    <a:defRPr lang="de-DE"/>
                  </a:defPPr>
                  <a:lvl1pPr marL="0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21528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043056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564584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86112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607640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129168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650696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172224" algn="l" defTabSz="1043056" rtl="0" eaLnBrk="1" latinLnBrk="0" hangingPunct="1">
                    <a:defRPr sz="2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indent="0" algn="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Fußzeilenfeld pro Folie oder für alle/mehrere anpassen über Menü:</a:t>
                  </a:r>
                </a:p>
                <a:p>
                  <a:pPr indent="0" algn="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Einfügen</a:t>
                  </a: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 // </a:t>
                  </a: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Text</a:t>
                  </a:r>
                  <a:r>
                    <a: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 // </a:t>
                  </a:r>
                  <a:r>
                    <a:rPr lang="de-DE" sz="1000" b="1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Kopf- und Fußzeile</a:t>
                  </a:r>
                </a:p>
              </p:txBody>
            </p:sp>
            <p:grpSp>
              <p:nvGrpSpPr>
                <p:cNvPr id="55" name="Gruppieren 54"/>
                <p:cNvGrpSpPr/>
                <p:nvPr userDrawn="1"/>
              </p:nvGrpSpPr>
              <p:grpSpPr>
                <a:xfrm>
                  <a:off x="-1908000" y="0"/>
                  <a:ext cx="1800001" cy="3420000"/>
                  <a:chOff x="-1908000" y="0"/>
                  <a:chExt cx="1800001" cy="3420000"/>
                </a:xfrm>
              </p:grpSpPr>
              <p:sp>
                <p:nvSpPr>
                  <p:cNvPr id="38" name="Regieanweisung // Allgemein"/>
                  <p:cNvSpPr txBox="1"/>
                  <p:nvPr userDrawn="1"/>
                </p:nvSpPr>
                <p:spPr>
                  <a:xfrm rot="10800000" flipH="1" flipV="1">
                    <a:off x="-1908000" y="0"/>
                    <a:ext cx="1800000" cy="1260475"/>
                  </a:xfrm>
                  <a:prstGeom prst="rect">
                    <a:avLst/>
                  </a:prstGeom>
                  <a:noFill/>
                  <a:ln w="12700">
                    <a:noFill/>
                  </a:ln>
                </p:spPr>
                <p:txBody>
                  <a:bodyPr vert="horz" wrap="square" lIns="0" tIns="0" rIns="0" bIns="0" rtlCol="0" anchor="ctr" anchorCtr="0">
                    <a:noAutofit/>
                  </a:bodyPr>
                  <a:lstStyle>
                    <a:defPPr>
                      <a:defRPr lang="de-DE"/>
                    </a:defPPr>
                    <a:lvl1pPr marL="0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21528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43056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64584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86112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607640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129168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650696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172224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indent="0" algn="r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Folie in Ursprungsform </a:t>
                    </a:r>
                  </a:p>
                  <a:p>
                    <a:pPr indent="0" algn="r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bringen über Menu:</a:t>
                    </a:r>
                  </a:p>
                  <a:p>
                    <a:pPr indent="0" algn="r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Start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Folien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Zurücksetzen</a:t>
                    </a:r>
                  </a:p>
                  <a:p>
                    <a:pPr indent="0" algn="r">
                      <a:lnSpc>
                        <a:spcPct val="100000"/>
                      </a:lnSpc>
                      <a:spcBef>
                        <a:spcPts val="900"/>
                      </a:spcBef>
                      <a:spcAft>
                        <a:spcPts val="0"/>
                      </a:spcAft>
                    </a:pP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Wechsel des Folienlayouts </a:t>
                    </a:r>
                    <a:b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</a:b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im Menü über:</a:t>
                    </a:r>
                  </a:p>
                  <a:p>
                    <a:pPr marL="0" marR="0" lvl="0" indent="0" algn="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Start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Folien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Layout</a:t>
                    </a:r>
                    <a:endParaRPr lang="de-DE" sz="1000" b="0" baseline="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41" name="Regieanweisung // Listenebenen"/>
                  <p:cNvSpPr txBox="1"/>
                  <p:nvPr userDrawn="1"/>
                </p:nvSpPr>
                <p:spPr>
                  <a:xfrm rot="10800000" flipH="1" flipV="1">
                    <a:off x="-1908000" y="1800000"/>
                    <a:ext cx="1800000" cy="720000"/>
                  </a:xfrm>
                  <a:prstGeom prst="rect">
                    <a:avLst/>
                  </a:prstGeom>
                  <a:noFill/>
                  <a:ln w="12700">
                    <a:noFill/>
                  </a:ln>
                </p:spPr>
                <p:txBody>
                  <a:bodyPr vert="horz" wrap="square" lIns="0" tIns="18000" rIns="0" bIns="0" rtlCol="0" anchor="t" anchorCtr="0">
                    <a:noAutofit/>
                  </a:bodyPr>
                  <a:lstStyle>
                    <a:defPPr>
                      <a:defRPr lang="de-DE"/>
                    </a:defPPr>
                    <a:lvl1pPr marL="0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521528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043056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564584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86112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607640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3129168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650696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4172224" algn="l" defTabSz="1043056" rtl="0" eaLnBrk="1" latinLnBrk="0" hangingPunct="1">
                      <a:defRPr sz="2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indent="0" algn="r">
                      <a:lnSpc>
                        <a:spcPct val="100000"/>
                      </a:lnSpc>
                      <a:spcBef>
                        <a:spcPts val="900"/>
                      </a:spcBef>
                      <a:spcAft>
                        <a:spcPts val="0"/>
                      </a:spcAft>
                    </a:pP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Wechsel der Textebene</a:t>
                    </a:r>
                    <a:b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</a:b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im Menü über: </a:t>
                    </a:r>
                    <a:b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</a:b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Start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Absatz</a:t>
                    </a:r>
                    <a:r>
                      <a:rPr lang="de-DE" sz="1000" b="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 // </a:t>
                    </a: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Listenebene </a:t>
                    </a:r>
                    <a:b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</a:br>
                    <a:r>
                      <a:rPr lang="de-DE" sz="1000" b="1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</a:rPr>
                      <a:t>erhöhen/verringern</a:t>
                    </a:r>
                  </a:p>
                </p:txBody>
              </p:sp>
              <p:grpSp>
                <p:nvGrpSpPr>
                  <p:cNvPr id="9" name="Gruppieren 8"/>
                  <p:cNvGrpSpPr/>
                  <p:nvPr userDrawn="1"/>
                </p:nvGrpSpPr>
                <p:grpSpPr>
                  <a:xfrm>
                    <a:off x="-1800000" y="2628000"/>
                    <a:ext cx="1692001" cy="792000"/>
                    <a:chOff x="-1800000" y="2628000"/>
                    <a:chExt cx="1692001" cy="792000"/>
                  </a:xfrm>
                </p:grpSpPr>
                <p:sp>
                  <p:nvSpPr>
                    <p:cNvPr id="40" name="Listenebenen verringern"/>
                    <p:cNvSpPr txBox="1"/>
                    <p:nvPr userDrawn="1"/>
                  </p:nvSpPr>
                  <p:spPr>
                    <a:xfrm rot="10800000" flipH="1" flipV="1">
                      <a:off x="-1800000" y="3096000"/>
                      <a:ext cx="864000" cy="324000"/>
                    </a:xfrm>
                    <a:prstGeom prst="rect">
                      <a:avLst/>
                    </a:prstGeom>
                    <a:noFill/>
                    <a:ln w="12700">
                      <a:noFill/>
                    </a:ln>
                  </p:spPr>
                  <p:txBody>
                    <a:bodyPr vert="horz" wrap="square" lIns="0" tIns="0" rIns="0" bIns="0" rtlCol="0" anchor="ctr" anchorCtr="0">
                      <a:noAutofit/>
                    </a:bodyPr>
                    <a:lstStyle>
                      <a:defPPr>
                        <a:defRPr lang="de-DE"/>
                      </a:defPPr>
                      <a:lvl1pPr marL="0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521528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043056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564584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86112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607640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3129168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650696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4172224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Listenebene verringern</a:t>
                      </a:r>
                    </a:p>
                  </p:txBody>
                </p:sp>
                <p:sp>
                  <p:nvSpPr>
                    <p:cNvPr id="42" name="Listenebenen erhöhen"/>
                    <p:cNvSpPr txBox="1"/>
                    <p:nvPr userDrawn="1"/>
                  </p:nvSpPr>
                  <p:spPr>
                    <a:xfrm rot="10800000" flipH="1" flipV="1">
                      <a:off x="-1800000" y="2628000"/>
                      <a:ext cx="864000" cy="324000"/>
                    </a:xfrm>
                    <a:prstGeom prst="rect">
                      <a:avLst/>
                    </a:prstGeom>
                    <a:noFill/>
                    <a:ln w="12700">
                      <a:noFill/>
                    </a:ln>
                  </p:spPr>
                  <p:txBody>
                    <a:bodyPr vert="horz" wrap="square" lIns="0" tIns="0" rIns="0" bIns="0" rtlCol="0" anchor="ctr" anchorCtr="0">
                      <a:noAutofit/>
                    </a:bodyPr>
                    <a:lstStyle>
                      <a:defPPr>
                        <a:defRPr lang="de-DE"/>
                      </a:defPPr>
                      <a:lvl1pPr marL="0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521528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1043056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564584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2086112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607640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3129168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650696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4172224" algn="l" defTabSz="1043056" rtl="0" eaLnBrk="1" latinLnBrk="0" hangingPunct="1">
                        <a:defRPr sz="21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000" b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Listenebene erhöhen</a:t>
                      </a:r>
                    </a:p>
                  </p:txBody>
                </p:sp>
                <p:pic>
                  <p:nvPicPr>
                    <p:cNvPr id="15" name="Bild Listenebenen erhöhen"/>
                    <p:cNvPicPr>
                      <a:picLocks noChangeAspect="1" noChangeArrowheads="1"/>
                    </p:cNvPicPr>
                    <p:nvPr userDrawn="1"/>
                  </p:nvPicPr>
                  <p:blipFill>
                    <a:blip r:embed="rId2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-850505" y="2628000"/>
                      <a:ext cx="742505" cy="324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16" name="Bild Listenebenen verringern"/>
                    <p:cNvPicPr>
                      <a:picLocks noChangeAspect="1" noChangeArrowheads="1"/>
                    </p:cNvPicPr>
                    <p:nvPr userDrawn="1"/>
                  </p:nvPicPr>
                  <p:blipFill>
                    <a:blip r:embed="rId27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-850504" y="3096000"/>
                      <a:ext cx="742505" cy="324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</p:grpSp>
            </p:grpSp>
          </p:grpSp>
          <p:grpSp>
            <p:nvGrpSpPr>
              <p:cNvPr id="8" name="Gruppieren 7"/>
              <p:cNvGrpSpPr/>
              <p:nvPr userDrawn="1"/>
            </p:nvGrpSpPr>
            <p:grpSpPr>
              <a:xfrm>
                <a:off x="10018800" y="1260475"/>
                <a:ext cx="720660" cy="4968875"/>
                <a:chOff x="9909175" y="1260475"/>
                <a:chExt cx="720660" cy="4968875"/>
              </a:xfrm>
            </p:grpSpPr>
            <p:cxnSp>
              <p:nvCxnSpPr>
                <p:cNvPr id="29" name="Gerade Verbindung 28"/>
                <p:cNvCxnSpPr/>
                <p:nvPr userDrawn="1"/>
              </p:nvCxnSpPr>
              <p:spPr>
                <a:xfrm>
                  <a:off x="9909175" y="2124075"/>
                  <a:ext cx="360000" cy="0"/>
                </a:xfrm>
                <a:prstGeom prst="line">
                  <a:avLst/>
                </a:prstGeom>
                <a:ln w="0">
                  <a:solidFill>
                    <a:schemeClr val="tx1">
                      <a:lumMod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Textfeld 29"/>
                <p:cNvSpPr txBox="1"/>
                <p:nvPr userDrawn="1"/>
              </p:nvSpPr>
              <p:spPr>
                <a:xfrm>
                  <a:off x="9909175" y="1296000"/>
                  <a:ext cx="720000" cy="36000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t" anchorCtr="0">
                  <a:noAutofit/>
                </a:bodyPr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03,50 cm</a:t>
                  </a:r>
                </a:p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06,02</a:t>
                  </a:r>
                </a:p>
              </p:txBody>
            </p:sp>
            <p:cxnSp>
              <p:nvCxnSpPr>
                <p:cNvPr id="31" name="Gerade Verbindung 30"/>
                <p:cNvCxnSpPr/>
                <p:nvPr userDrawn="1"/>
              </p:nvCxnSpPr>
              <p:spPr>
                <a:xfrm>
                  <a:off x="9909175" y="1260475"/>
                  <a:ext cx="360000" cy="0"/>
                </a:xfrm>
                <a:prstGeom prst="line">
                  <a:avLst/>
                </a:prstGeom>
                <a:ln w="0">
                  <a:solidFill>
                    <a:schemeClr val="tx1">
                      <a:lumMod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Textfeld 49"/>
                <p:cNvSpPr txBox="1"/>
                <p:nvPr userDrawn="1"/>
              </p:nvSpPr>
              <p:spPr>
                <a:xfrm>
                  <a:off x="9909175" y="1728000"/>
                  <a:ext cx="720000" cy="36000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b" anchorCtr="0">
                  <a:noAutofit/>
                </a:bodyPr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03,62</a:t>
                  </a:r>
                </a:p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05,90 cm</a:t>
                  </a:r>
                </a:p>
              </p:txBody>
            </p:sp>
            <p:sp>
              <p:nvSpPr>
                <p:cNvPr id="51" name="Textfeld 50"/>
                <p:cNvSpPr txBox="1"/>
                <p:nvPr userDrawn="1"/>
              </p:nvSpPr>
              <p:spPr>
                <a:xfrm>
                  <a:off x="9909175" y="2556000"/>
                  <a:ext cx="720000" cy="36000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t" anchorCtr="0">
                  <a:noAutofit/>
                </a:bodyPr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07,10 cm</a:t>
                  </a:r>
                </a:p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02,52</a:t>
                  </a:r>
                </a:p>
              </p:txBody>
            </p:sp>
            <p:cxnSp>
              <p:nvCxnSpPr>
                <p:cNvPr id="52" name="Gerade Verbindung 51"/>
                <p:cNvCxnSpPr/>
                <p:nvPr userDrawn="1"/>
              </p:nvCxnSpPr>
              <p:spPr>
                <a:xfrm>
                  <a:off x="9909175" y="2520950"/>
                  <a:ext cx="360000" cy="0"/>
                </a:xfrm>
                <a:prstGeom prst="line">
                  <a:avLst/>
                </a:prstGeom>
                <a:ln w="0">
                  <a:solidFill>
                    <a:schemeClr val="tx1">
                      <a:lumMod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Gerade Verbindung 52"/>
                <p:cNvCxnSpPr/>
                <p:nvPr userDrawn="1"/>
              </p:nvCxnSpPr>
              <p:spPr>
                <a:xfrm>
                  <a:off x="9909835" y="6229350"/>
                  <a:ext cx="360000" cy="0"/>
                </a:xfrm>
                <a:prstGeom prst="line">
                  <a:avLst/>
                </a:prstGeom>
                <a:ln w="0">
                  <a:solidFill>
                    <a:schemeClr val="tx1">
                      <a:lumMod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Textfeld 53"/>
                <p:cNvSpPr txBox="1"/>
                <p:nvPr userDrawn="1"/>
              </p:nvSpPr>
              <p:spPr>
                <a:xfrm>
                  <a:off x="9909835" y="5832000"/>
                  <a:ext cx="720000" cy="36000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b" anchorCtr="0">
                  <a:noAutofit/>
                </a:bodyPr>
                <a:lstStyle/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07,78</a:t>
                  </a:r>
                </a:p>
                <a:p>
                  <a:pPr marL="0" marR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dirty="0">
                      <a:solidFill>
                        <a:schemeClr val="tx1">
                          <a:lumMod val="50000"/>
                        </a:schemeClr>
                      </a:solidFill>
                      <a:latin typeface="+mn-lt"/>
                    </a:rPr>
                    <a:t>17,30 cm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63315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  <p:sldLayoutId id="2147483677" r:id="rId3"/>
    <p:sldLayoutId id="2147483660" r:id="rId4"/>
    <p:sldLayoutId id="2147483680" r:id="rId5"/>
    <p:sldLayoutId id="2147483663" r:id="rId6"/>
    <p:sldLayoutId id="2147483678" r:id="rId7"/>
    <p:sldLayoutId id="2147483664" r:id="rId8"/>
    <p:sldLayoutId id="2147483665" r:id="rId9"/>
    <p:sldLayoutId id="2147483666" r:id="rId10"/>
    <p:sldLayoutId id="2147483661" r:id="rId11"/>
    <p:sldLayoutId id="2147483679" r:id="rId12"/>
    <p:sldLayoutId id="2147483669" r:id="rId13"/>
    <p:sldLayoutId id="2147483673" r:id="rId14"/>
    <p:sldLayoutId id="2147483674" r:id="rId15"/>
    <p:sldLayoutId id="2147483675" r:id="rId16"/>
    <p:sldLayoutId id="2147483662" r:id="rId17"/>
    <p:sldLayoutId id="2147483670" r:id="rId18"/>
    <p:sldLayoutId id="2147483671" r:id="rId19"/>
    <p:sldLayoutId id="2147483681" r:id="rId20"/>
    <p:sldLayoutId id="2147483668" r:id="rId21"/>
    <p:sldLayoutId id="2147483667" r:id="rId22"/>
    <p:sldLayoutId id="2147483672" r:id="rId23"/>
  </p:sldLayoutIdLst>
  <p:transition>
    <p:fade/>
  </p:transition>
  <p:hf hdr="0"/>
  <p:txStyles>
    <p:titleStyle>
      <a:lvl1pPr marL="0" indent="0" algn="l" defTabSz="958200" rtl="0" eaLnBrk="1" latinLnBrk="0" hangingPunct="1">
        <a:spcBef>
          <a:spcPts val="0"/>
        </a:spcBef>
        <a:buFont typeface="Arial" panose="020B0604020202020204" pitchFamily="34" charset="0"/>
        <a:buNone/>
        <a:defRPr sz="2800" b="0" kern="1200">
          <a:solidFill>
            <a:schemeClr val="accent2"/>
          </a:solidFill>
          <a:latin typeface="+mn-lt"/>
          <a:ea typeface="+mj-ea"/>
          <a:cs typeface="+mj-cs"/>
        </a:defRPr>
      </a:lvl1pPr>
    </p:titleStyle>
    <p:bodyStyle>
      <a:lvl1pPr marL="198000" indent="-198000" algn="l" defTabSz="958200" rtl="0" eaLnBrk="1" latinLnBrk="0" hangingPunct="1">
        <a:lnSpc>
          <a:spcPts val="1900"/>
        </a:lnSpc>
        <a:spcBef>
          <a:spcPts val="700"/>
        </a:spcBef>
        <a:buClr>
          <a:schemeClr val="accent2"/>
        </a:buClr>
        <a:buFont typeface="Arial" panose="020B0604020202020204" pitchFamily="34" charset="0"/>
        <a:buChar char="●"/>
        <a:defRPr sz="1600" b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58200" rtl="0" eaLnBrk="1" latinLnBrk="0" hangingPunct="1">
        <a:lnSpc>
          <a:spcPts val="2200"/>
        </a:lnSpc>
        <a:spcBef>
          <a:spcPts val="0"/>
        </a:spcBef>
        <a:buFont typeface="Arial" panose="020B0604020202020204" pitchFamily="34" charset="0"/>
        <a:buNone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58200" rtl="0" eaLnBrk="1" latinLnBrk="0" hangingPunct="1">
        <a:lnSpc>
          <a:spcPts val="2400"/>
        </a:lnSpc>
        <a:spcBef>
          <a:spcPts val="0"/>
        </a:spcBef>
        <a:buFont typeface="Arial" panose="020B0604020202020204" pitchFamily="34" charset="0"/>
        <a:buNone/>
        <a:defRPr sz="1800" b="1" kern="1200" cap="all" baseline="0">
          <a:solidFill>
            <a:schemeClr val="tx1"/>
          </a:solidFill>
          <a:latin typeface="+mj-lt"/>
          <a:ea typeface="+mn-ea"/>
          <a:cs typeface="+mn-cs"/>
        </a:defRPr>
      </a:lvl3pPr>
      <a:lvl4pPr marL="0" indent="0" algn="l" defTabSz="958200" rtl="0" eaLnBrk="1" latinLnBrk="0" hangingPunct="1">
        <a:lnSpc>
          <a:spcPts val="2200"/>
        </a:lnSpc>
        <a:spcBef>
          <a:spcPts val="0"/>
        </a:spcBef>
        <a:buFont typeface="Arial" panose="020B0604020202020204" pitchFamily="34" charset="0"/>
        <a:buNone/>
        <a:defRPr sz="1600" b="1" kern="1200">
          <a:solidFill>
            <a:schemeClr val="tx1"/>
          </a:solidFill>
          <a:latin typeface="+mj-lt"/>
          <a:ea typeface="+mn-ea"/>
          <a:cs typeface="+mn-cs"/>
        </a:defRPr>
      </a:lvl4pPr>
      <a:lvl5pPr marL="324000" indent="-198000" algn="l" defTabSz="958200" rtl="0" eaLnBrk="1" latinLnBrk="0" hangingPunct="1">
        <a:lnSpc>
          <a:spcPts val="2200"/>
        </a:lnSpc>
        <a:spcBef>
          <a:spcPts val="0"/>
        </a:spcBef>
        <a:buClr>
          <a:schemeClr val="tx1"/>
        </a:buClr>
        <a:buFont typeface="Arial" panose="020B0604020202020204" pitchFamily="34" charset="0"/>
        <a:buChar char="»"/>
        <a:defRPr sz="1600" b="0" kern="1200">
          <a:solidFill>
            <a:schemeClr val="tx1"/>
          </a:solidFill>
          <a:latin typeface="+mj-lt"/>
          <a:ea typeface="+mn-ea"/>
          <a:cs typeface="+mn-cs"/>
        </a:defRPr>
      </a:lvl5pPr>
      <a:lvl6pPr marL="0" indent="0" algn="l" defTabSz="958200" rtl="0" eaLnBrk="1" latinLnBrk="0" hangingPunct="1">
        <a:lnSpc>
          <a:spcPts val="2200"/>
        </a:lnSpc>
        <a:spcBef>
          <a:spcPts val="0"/>
        </a:spcBef>
        <a:buFont typeface="Arial" panose="020B0604020202020204" pitchFamily="34" charset="0"/>
        <a:buNone/>
        <a:defRPr sz="1600" b="1" kern="1200">
          <a:solidFill>
            <a:schemeClr val="accent2"/>
          </a:solidFill>
          <a:latin typeface="+mj-lt"/>
          <a:ea typeface="+mn-ea"/>
          <a:cs typeface="+mn-cs"/>
        </a:defRPr>
      </a:lvl6pPr>
      <a:lvl7pPr marL="0" indent="0" algn="l" defTabSz="958200" rtl="0" eaLnBrk="1" latinLnBrk="0" hangingPunct="1">
        <a:lnSpc>
          <a:spcPts val="2200"/>
        </a:lnSpc>
        <a:spcBef>
          <a:spcPts val="0"/>
        </a:spcBef>
        <a:buFont typeface="Arial" panose="020B0604020202020204" pitchFamily="34" charset="0"/>
        <a:buNone/>
        <a:defRPr sz="1600" b="1" kern="1200">
          <a:solidFill>
            <a:schemeClr val="tx1"/>
          </a:solidFill>
          <a:latin typeface="+mj-lt"/>
          <a:ea typeface="+mn-ea"/>
          <a:cs typeface="+mn-cs"/>
        </a:defRPr>
      </a:lvl7pPr>
      <a:lvl8pPr marL="126000" indent="-126000" algn="l" defTabSz="958200" rtl="0" eaLnBrk="1" latinLnBrk="0" hangingPunct="1">
        <a:lnSpc>
          <a:spcPts val="2200"/>
        </a:lnSpc>
        <a:spcBef>
          <a:spcPts val="0"/>
        </a:spcBef>
        <a:buClr>
          <a:schemeClr val="tx1"/>
        </a:buClr>
        <a:buFont typeface="Arial" panose="020B0604020202020204" pitchFamily="34" charset="0"/>
        <a:buChar char="•"/>
        <a:defRPr sz="1600" b="0" kern="1200">
          <a:solidFill>
            <a:schemeClr val="tx1"/>
          </a:solidFill>
          <a:latin typeface="+mj-lt"/>
          <a:ea typeface="+mn-ea"/>
          <a:cs typeface="+mn-cs"/>
        </a:defRPr>
      </a:lvl8pPr>
      <a:lvl9pPr marL="0" indent="0" algn="l" defTabSz="958200" rtl="0" eaLnBrk="1" latinLnBrk="0" hangingPunct="1">
        <a:lnSpc>
          <a:spcPts val="2200"/>
        </a:lnSpc>
        <a:spcBef>
          <a:spcPts val="0"/>
        </a:spcBef>
        <a:buFont typeface="Arial" panose="020B0604020202020204" pitchFamily="34" charset="0"/>
        <a:buNone/>
        <a:defRPr sz="1600" b="1" kern="120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de-DE"/>
      </a:defPPr>
      <a:lvl1pPr marL="0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9100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8200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7300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6400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5499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4599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3699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2799" algn="l" defTabSz="9582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03EDEFD-56EE-F648-9823-F05FCFB14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6143-BC39-4D7C-944B-10CF9A3DDAF7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8ADFAF-CC77-FE4B-A936-8F5DEF73C1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5F634D-A55B-EB44-A52A-EF582C4B72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710718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8CDC44-FD83-E747-AD51-12440629D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7BE276D-F8B9-384B-9149-1C5BBCDEA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9483-CE25-42A7-93A1-A7821C1FA36F}" type="datetime4">
              <a:rPr lang="de-DE" smtClean="0"/>
              <a:t>30. Oktober 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4FFC173-C618-BC4A-A449-4D3D289FA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Duale Hochschule Baden-Württemberg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194BBB8-2FFE-404A-BD16-6E5FD268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77263-DD59-416C-A906-BA1A9DD16C04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88B2092-5136-6C42-8934-B982E8B213C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252D334-DA36-2A4E-931F-4C4A01D8F52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488618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PT_DHBW_Schuelermarketing_01">
  <a:themeElements>
    <a:clrScheme name="DHBW">
      <a:dk1>
        <a:srgbClr val="5C6971"/>
      </a:dk1>
      <a:lt1>
        <a:sysClr val="window" lastClr="FFFFFF"/>
      </a:lt1>
      <a:dk2>
        <a:srgbClr val="9DA4AA"/>
      </a:dk2>
      <a:lt2>
        <a:srgbClr val="E6E8E9"/>
      </a:lt2>
      <a:accent1>
        <a:srgbClr val="959DA3"/>
      </a:accent1>
      <a:accent2>
        <a:srgbClr val="E2001A"/>
      </a:accent2>
      <a:accent3>
        <a:srgbClr val="DEE0E2"/>
      </a:accent3>
      <a:accent4>
        <a:srgbClr val="8D959C"/>
      </a:accent4>
      <a:accent5>
        <a:srgbClr val="ADB4B8"/>
      </a:accent5>
      <a:accent6>
        <a:srgbClr val="CED2D4"/>
      </a:accent6>
      <a:hlink>
        <a:srgbClr val="E2001A"/>
      </a:hlink>
      <a:folHlink>
        <a:srgbClr val="E2001A"/>
      </a:folHlink>
    </a:clrScheme>
    <a:fontScheme name="DHB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11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http://schemas.microsoft.com/sharepoint/v3">
      <Url xsi:nil="true"/>
      <Description xsi:nil="true"/>
    </AlternateThumbnailUrl>
    <ImageCreateDate xmlns="http://schemas.microsoft.com/sharepoint/v3" xsi:nil="true"/>
    <Description xmlns="http://schemas.microsoft.com/sharepoint/v3" xsi:nil="true"/>
    <_dlc_DocId xmlns="62814ff3-7aa3-44d2-a87f-13a0002dc2ee">HKOMM-45-1</_dlc_DocId>
    <_dlc_DocIdUrl xmlns="62814ff3-7aa3-44d2-a87f-13a0002dc2ee">
      <Url>https://portal.dhbw.de/ws/hkomm/akschuelermarketing/_layouts/15/DocIdRedir.aspx?ID=HKOMM-45-1</Url>
      <Description>HKOMM-45-1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Bild" ma:contentTypeID="0x010102000EC24B994F6A084AA90F0CAFDF709234" ma:contentTypeVersion="0" ma:contentTypeDescription="Ein Bild oder eine Fotografie hochladen." ma:contentTypeScope="" ma:versionID="8ba45c354df0698b282170ccd72f20f3">
  <xsd:schema xmlns:xsd="http://www.w3.org/2001/XMLSchema" xmlns:xs="http://www.w3.org/2001/XMLSchema" xmlns:p="http://schemas.microsoft.com/office/2006/metadata/properties" xmlns:ns1="http://schemas.microsoft.com/sharepoint/v3" xmlns:ns2="62814ff3-7aa3-44d2-a87f-13a0002dc2ee" targetNamespace="http://schemas.microsoft.com/office/2006/metadata/properties" ma:root="true" ma:fieldsID="2f4738aa931036dd0b2ac32689134c4b" ns1:_="" ns2:_="">
    <xsd:import namespace="http://schemas.microsoft.com/sharepoint/v3"/>
    <xsd:import namespace="62814ff3-7aa3-44d2-a87f-13a0002dc2ee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ImageCreateDate" minOccurs="0"/>
                <xsd:element ref="ns1:Description" minOccurs="0"/>
                <xsd:element ref="ns1:ThumbnailExists" minOccurs="0"/>
                <xsd:element ref="ns1:PreviewExists" minOccurs="0"/>
                <xsd:element ref="ns1:AlternateThumbnailUrl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Width" ma:index="11" nillable="true" ma:displayName="Bildbreite" ma:internalName="ImageWidth" ma:readOnly="true">
      <xsd:simpleType>
        <xsd:restriction base="dms:Unknown"/>
      </xsd:simpleType>
    </xsd:element>
    <xsd:element name="ImageHeight" ma:index="12" nillable="true" ma:displayName="Bildhöhe" ma:internalName="ImageHeight" ma:readOnly="true">
      <xsd:simpleType>
        <xsd:restriction base="dms:Unknown"/>
      </xsd:simpleType>
    </xsd:element>
    <xsd:element name="ImageCreateDate" ma:index="13" nillable="true" ma:displayName="Bilderstellungsdatum" ma:format="DateTime" ma:hidden="true" ma:internalName="ImageCreateDate">
      <xsd:simpleType>
        <xsd:restriction base="dms:DateTime"/>
      </xsd:simpleType>
    </xsd:element>
    <xsd:element name="Description" ma:index="14" nillable="true" ma:displayName="Beschreibung" ma:description="Wird als Alternativtext für das Bild verwendet." ma:hidden="true" ma:internalName="Description">
      <xsd:simpleType>
        <xsd:restriction base="dms:Note">
          <xsd:maxLength value="255"/>
        </xsd:restriction>
      </xsd:simpleType>
    </xsd:element>
    <xsd:element name="ThumbnailExists" ma:index="23" nillable="true" ma:displayName="Miniaturansicht vorhanden" ma:default="FALSE" ma:hidden="true" ma:internalName="ThumbnailExists" ma:readOnly="true">
      <xsd:simpleType>
        <xsd:restriction base="dms:Boolean"/>
      </xsd:simpleType>
    </xsd:element>
    <xsd:element name="PreviewExists" ma:index="24" nillable="true" ma:displayName="Vorschau vorhanden" ma:default="FALSE" ma:hidden="true" ma:internalName="PreviewExists" ma:readOnly="true">
      <xsd:simpleType>
        <xsd:restriction base="dms:Boolean"/>
      </xsd:simpleType>
    </xsd:element>
    <xsd:element name="AlternateThumbnailUrl" ma:index="25" nillable="true" ma:displayName="Vorschaubild-URL" ma:format="Image" ma:hidden="tru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814ff3-7aa3-44d2-a87f-13a0002dc2ee" elementFormDefault="qualified">
    <xsd:import namespace="http://schemas.microsoft.com/office/2006/documentManagement/types"/>
    <xsd:import namespace="http://schemas.microsoft.com/office/infopath/2007/PartnerControls"/>
    <xsd:element name="_dlc_DocId" ma:index="26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27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8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8" ma:displayName="Titel"/>
        <xsd:element ref="dc:subject" minOccurs="0" maxOccurs="1"/>
        <xsd:element ref="dc:description" minOccurs="0" maxOccurs="1"/>
        <xsd:element name="keywords" minOccurs="0" maxOccurs="1" type="xsd:string" ma:index="20" ma:displayName="Schlüsselwörter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C62ED1-35EC-4161-B4A1-0965058DCD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1E1E8D-2F87-4014-8096-CDA22E348E0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7602D0F-A02C-4C94-BBCD-01688979FAEE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62814ff3-7aa3-44d2-a87f-13a0002dc2ee"/>
    <ds:schemaRef ds:uri="http://schemas.microsoft.com/sharepoint/v3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21B2E4D1-F65C-4E41-9455-4180CB959E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2814ff3-7aa3-44d2-a87f-13a0002dc2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PPT_DHBW_Schuelermarketing_01</Template>
  <TotalTime>0</TotalTime>
  <Words>6</Words>
  <Application>Microsoft Macintosh PowerPoint</Application>
  <PresentationFormat>Benutzerdefiniert</PresentationFormat>
  <Paragraphs>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PPT_DHBW_Schuelermarketing_01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 für Schulbesuche</dc:title>
  <dc:creator>Bergmann, Viola</dc:creator>
  <cp:lastModifiedBy>Rehme, Matthias Prof. Dr.</cp:lastModifiedBy>
  <cp:revision>112</cp:revision>
  <dcterms:created xsi:type="dcterms:W3CDTF">2015-11-17T10:08:09Z</dcterms:created>
  <dcterms:modified xsi:type="dcterms:W3CDTF">2024-10-30T09:09:49Z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0x010102000EC24B994F6A084AA90F0CAFDF709234</vt:lpwstr>
  </property>
  <property fmtid="{D5CDD505-2E9C-101B-9397-08002B2CF9AE}" pid="3" name="_dlc_DocIdItemGuid">
    <vt:lpwstr>5c19e315-85b5-4dde-8710-20abf49977e1</vt:lpwstr>
  </property>
</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PictureFitCrop" visible="true"/>
        <mso:control idQ="mso:PictureCrop" visible="true"/>
        <mso:control idQ="mso:PictureFillCrop" visible="true"/>
        <mso:separator idQ="doc:sep2" visible="true"/>
      </mso:documentControls>
    </mso:qat>
  </mso:ribbon>
</mso:customUI>
</file>